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143000"/>
            <a:ext cx="6324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 HOA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MGN B2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NTD</cp:lastModifiedBy>
  <cp:revision>48</cp:revision>
  <dcterms:created xsi:type="dcterms:W3CDTF">2016-11-04T06:00:36Z</dcterms:created>
  <dcterms:modified xsi:type="dcterms:W3CDTF">2021-02-01T08:10:45Z</dcterms:modified>
</cp:coreProperties>
</file>