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8" r:id="rId4"/>
    <p:sldId id="257" r:id="rId5"/>
    <p:sldId id="265" r:id="rId6"/>
    <p:sldId id="259" r:id="rId7"/>
    <p:sldId id="266" r:id="rId8"/>
    <p:sldId id="260" r:id="rId9"/>
    <p:sldId id="267" r:id="rId10"/>
    <p:sldId id="261" r:id="rId11"/>
    <p:sldId id="271" r:id="rId12"/>
    <p:sldId id="262" r:id="rId13"/>
    <p:sldId id="270" r:id="rId14"/>
    <p:sldId id="263" r:id="rId15"/>
    <p:sldId id="272" r:id="rId16"/>
    <p:sldId id="264" r:id="rId17"/>
    <p:sldId id="273" r:id="rId18"/>
    <p:sldId id="274" r:id="rId19"/>
    <p:sldId id="275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80"/>
            <a:ext cx="9144000" cy="690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165" y="270920"/>
            <a:ext cx="501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8" y="958024"/>
            <a:ext cx="927362" cy="93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610" y="1994603"/>
            <a:ext cx="743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938" y="3140628"/>
            <a:ext cx="424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84357"/>
            <a:ext cx="4307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vân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5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28" y="3013501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978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23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3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3013501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99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89" y="3134066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87" y="6273225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1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23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751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334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7624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843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47311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2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169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929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6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49" y="6172200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5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54" y="1343227"/>
            <a:ext cx="2248412" cy="5131969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712051" y="3251699"/>
            <a:ext cx="2304288" cy="2985381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4870020" y="3187390"/>
            <a:ext cx="1975104" cy="2985381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6"/>
            <a:ext cx="2960156" cy="2985381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-91440" y="4352544"/>
            <a:ext cx="9235440" cy="2505456"/>
            <a:chOff x="-91440" y="4352544"/>
            <a:chExt cx="12283440" cy="2505456"/>
          </a:xfrm>
        </p:grpSpPr>
        <p:pic>
          <p:nvPicPr>
            <p:cNvPr id="10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591691" y="502793"/>
            <a:ext cx="2557578" cy="3255264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23140" y="1612702"/>
            <a:ext cx="1536192" cy="1642172"/>
          </a:xfrm>
          <a:prstGeom prst="rect">
            <a:avLst/>
          </a:prstGeom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8" y="29334"/>
            <a:ext cx="2731607" cy="896634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7911" y="321373"/>
            <a:ext cx="2032463" cy="724065"/>
          </a:xfrm>
          <a:prstGeom prst="rect">
            <a:avLst/>
          </a:prstGeom>
        </p:spPr>
      </p:pic>
      <p:sp>
        <p:nvSpPr>
          <p:cNvPr id="17" name="矩形 13"/>
          <p:cNvSpPr/>
          <p:nvPr/>
        </p:nvSpPr>
        <p:spPr>
          <a:xfrm>
            <a:off x="1576592" y="1217621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23" fontAlgn="base"/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đến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đây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là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hết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rồi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!</a:t>
            </a:r>
            <a:endParaRPr lang="zh-CN" altLang="en-US" sz="4400" b="1" dirty="0">
              <a:solidFill>
                <a:srgbClr val="666666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1795655" y="2073346"/>
            <a:ext cx="71545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Hẹn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gặp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các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con ở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những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</a:p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sau</a:t>
            </a:r>
            <a:endParaRPr lang="zh-CN" altLang="en-US" sz="4400" b="1" dirty="0">
              <a:solidFill>
                <a:srgbClr val="FF0000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5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9854" y="955964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53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600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6250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02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6927" y="685799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26" y="4281053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137" y="685799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69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40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242" y="3154710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226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201</Words>
  <Application>Microsoft Office PowerPoint</Application>
  <PresentationFormat>On-screen Show (4:3)</PresentationFormat>
  <Paragraphs>95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Techsi.vn</cp:lastModifiedBy>
  <cp:revision>15</cp:revision>
  <dcterms:created xsi:type="dcterms:W3CDTF">2016-10-17T07:34:52Z</dcterms:created>
  <dcterms:modified xsi:type="dcterms:W3CDTF">2022-08-08T05:19:15Z</dcterms:modified>
</cp:coreProperties>
</file>