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08-08-22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wmf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8.gif"/><Relationship Id="rId7" Type="http://schemas.openxmlformats.org/officeDocument/2006/relationships/image" Target="../media/image1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5.wmf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gif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11.gif"/><Relationship Id="rId5" Type="http://schemas.openxmlformats.org/officeDocument/2006/relationships/image" Target="../media/image9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8520" y="190917"/>
            <a:ext cx="9125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vi-VN" sz="2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2800" b="1" dirty="0" err="1">
                <a:latin typeface="Times New Roman" panose="02020603050405020304" charset="0"/>
                <a:cs typeface="Times New Roman" panose="02020603050405020304" charset="0"/>
              </a:rPr>
              <a:t>Quận</a:t>
            </a:r>
            <a:r>
              <a:rPr lang="en-US" altLang="vi-VN" sz="2800" b="1" dirty="0">
                <a:latin typeface="Times New Roman" panose="02020603050405020304" charset="0"/>
                <a:cs typeface="Times New Roman" panose="02020603050405020304" charset="0"/>
              </a:rPr>
              <a:t> Long </a:t>
            </a:r>
            <a:r>
              <a:rPr lang="en-US" altLang="vi-VN" sz="2800" b="1" dirty="0" err="1">
                <a:latin typeface="Times New Roman" panose="02020603050405020304" charset="0"/>
                <a:cs typeface="Times New Roman" panose="02020603050405020304" charset="0"/>
              </a:rPr>
              <a:t>Biên</a:t>
            </a:r>
            <a:endParaRPr lang="en-US" altLang="vi-V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ctr"/>
            <a:r>
              <a:rPr lang="en-US" altLang="vi-VN" sz="2800" b="1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altLang="vi-VN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800" b="1" dirty="0" err="1"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altLang="vi-VN" sz="2800" b="1" dirty="0">
                <a:latin typeface="Times New Roman" panose="02020603050405020304" charset="0"/>
                <a:cs typeface="Times New Roman" panose="02020603050405020304" charset="0"/>
              </a:rPr>
              <a:t> non </a:t>
            </a:r>
            <a:r>
              <a:rPr lang="en-US" altLang="vi-VN" sz="2800" b="1" dirty="0" err="1"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altLang="vi-VN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8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altLang="vi-VN" sz="28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971989" y="2757345"/>
            <a:ext cx="7619800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ngôn ngữ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19672" y="3814985"/>
            <a:ext cx="632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bốn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mùa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 algn="ctr"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tuổi</a:t>
            </a:r>
          </a:p>
          <a:p>
            <a:pPr algn="ctr">
              <a:buNone/>
            </a:pP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Trịnh</a:t>
            </a:r>
            <a:r>
              <a:rPr lang="en-US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Thanh </a:t>
            </a:r>
            <a:r>
              <a:rPr lang="en-US" altLang="x-none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Hiền</a:t>
            </a:r>
            <a:endParaRPr lang="en-US" altLang="en-GB" sz="24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46" y="1268520"/>
            <a:ext cx="1573454" cy="1573454"/>
          </a:xfrm>
        </p:spPr>
      </p:pic>
    </p:spTree>
    <p:extLst>
      <p:ext uri="{BB962C8B-B14F-4D97-AF65-F5344CB8AC3E}">
        <p14:creationId xmlns:p14="http://schemas.microsoft.com/office/powerpoint/2010/main" val="2480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214</Words>
  <Application>Microsoft Office PowerPoint</Application>
  <PresentationFormat>On-screen Show (4:3)</PresentationFormat>
  <Paragraphs>47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77</cp:revision>
  <dcterms:created xsi:type="dcterms:W3CDTF">2016-05-02T06:53:58Z</dcterms:created>
  <dcterms:modified xsi:type="dcterms:W3CDTF">2022-08-08T08:21:22Z</dcterms:modified>
</cp:coreProperties>
</file>