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7" r:id="rId3"/>
    <p:sldId id="258" r:id="rId4"/>
    <p:sldId id="259" r:id="rId5"/>
    <p:sldId id="273" r:id="rId6"/>
    <p:sldId id="272" r:id="rId7"/>
    <p:sldId id="260" r:id="rId8"/>
    <p:sldId id="263" r:id="rId9"/>
    <p:sldId id="265" r:id="rId10"/>
    <p:sldId id="264" r:id="rId11"/>
    <p:sldId id="274" r:id="rId12"/>
    <p:sldId id="275" r:id="rId13"/>
    <p:sldId id="276" r:id="rId14"/>
    <p:sldId id="271" r:id="rId15"/>
    <p:sldId id="262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71" d="100"/>
          <a:sy n="71" d="100"/>
        </p:scale>
        <p:origin x="-2076" y="-95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799E1-6662-46F5-95DD-39A65C774C73}" type="datetimeFigureOut">
              <a:rPr lang="en-US" smtClean="0"/>
              <a:t>8/11/2022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B3017-1C16-49FF-9692-A1954C061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45369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799E1-6662-46F5-95DD-39A65C774C73}" type="datetimeFigureOut">
              <a:rPr lang="en-US" smtClean="0"/>
              <a:t>8/11/2022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B3017-1C16-49FF-9692-A1954C061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64400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799E1-6662-46F5-95DD-39A65C774C73}" type="datetimeFigureOut">
              <a:rPr lang="en-US" smtClean="0"/>
              <a:t>8/11/2022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B3017-1C16-49FF-9692-A1954C061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37187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799E1-6662-46F5-95DD-39A65C774C73}" type="datetimeFigureOut">
              <a:rPr lang="en-US" smtClean="0"/>
              <a:t>8/11/2022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B3017-1C16-49FF-9692-A1954C061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6604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799E1-6662-46F5-95DD-39A65C774C73}" type="datetimeFigureOut">
              <a:rPr lang="en-US" smtClean="0"/>
              <a:t>8/11/2022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B3017-1C16-49FF-9692-A1954C061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22011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799E1-6662-46F5-95DD-39A65C774C73}" type="datetimeFigureOut">
              <a:rPr lang="en-US" smtClean="0"/>
              <a:t>8/11/2022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B3017-1C16-49FF-9692-A1954C061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97557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799E1-6662-46F5-95DD-39A65C774C73}" type="datetimeFigureOut">
              <a:rPr lang="en-US" smtClean="0"/>
              <a:t>8/11/2022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B3017-1C16-49FF-9692-A1954C061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88882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799E1-6662-46F5-95DD-39A65C774C73}" type="datetimeFigureOut">
              <a:rPr lang="en-US" smtClean="0"/>
              <a:t>8/11/2022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B3017-1C16-49FF-9692-A1954C061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02034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799E1-6662-46F5-95DD-39A65C774C73}" type="datetimeFigureOut">
              <a:rPr lang="en-US" smtClean="0"/>
              <a:t>8/11/2022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B3017-1C16-49FF-9692-A1954C061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3494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799E1-6662-46F5-95DD-39A65C774C73}" type="datetimeFigureOut">
              <a:rPr lang="en-US" smtClean="0"/>
              <a:t>8/11/2022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B3017-1C16-49FF-9692-A1954C061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16383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799E1-6662-46F5-95DD-39A65C774C73}" type="datetimeFigureOut">
              <a:rPr lang="en-US" smtClean="0"/>
              <a:t>8/11/2022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B3017-1C16-49FF-9692-A1954C061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03619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0799E1-6662-46F5-95DD-39A65C774C73}" type="datetimeFigureOut">
              <a:rPr lang="en-US" smtClean="0"/>
              <a:t>8/11/2022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BB3017-1C16-49FF-9692-A1954C061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77074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0163"/>
            <a:ext cx="12191999" cy="6919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 Box 3"/>
          <p:cNvSpPr txBox="1"/>
          <p:nvPr/>
        </p:nvSpPr>
        <p:spPr>
          <a:xfrm>
            <a:off x="3001682" y="1151255"/>
            <a:ext cx="6502400" cy="1108074"/>
          </a:xfrm>
          <a:prstGeom prst="rect">
            <a:avLst/>
          </a:prstGeom>
          <a:noFill/>
        </p:spPr>
        <p:txBody>
          <a:bodyPr spcFirstLastPara="1">
            <a:prstTxWarp prst="textArchUp">
              <a:avLst/>
            </a:prstTxWarp>
            <a:spAutoFit/>
          </a:bodyPr>
          <a:lstStyle/>
          <a:p>
            <a:pPr algn="ctr"/>
            <a:r>
              <a:rPr lang="en-US" sz="5400" noProof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ambria" panose="02040503050406030204" charset="0"/>
                <a:cs typeface="Cambria" panose="02040503050406030204" charset="0"/>
              </a:rPr>
              <a:t>Bài Giảng Điện Tử</a:t>
            </a:r>
          </a:p>
        </p:txBody>
      </p:sp>
      <p:sp>
        <p:nvSpPr>
          <p:cNvPr id="8" name="Text Box 4"/>
          <p:cNvSpPr txBox="1"/>
          <p:nvPr/>
        </p:nvSpPr>
        <p:spPr>
          <a:xfrm>
            <a:off x="3329865" y="1998344"/>
            <a:ext cx="5262245" cy="521970"/>
          </a:xfrm>
          <a:prstGeom prst="rect">
            <a:avLst/>
          </a:prstGeom>
          <a:noFill/>
        </p:spPr>
        <p:txBody>
          <a:bodyPr>
            <a:prstTxWarp prst="textChevron">
              <a:avLst/>
            </a:prstTxWarp>
            <a:spAutoFit/>
          </a:bodyPr>
          <a:lstStyle/>
          <a:p>
            <a:r>
              <a:rPr lang="en-US" sz="2800" noProof="1">
                <a:solidFill>
                  <a:srgbClr val="0070C0"/>
                </a:solidFill>
              </a:rPr>
              <a:t>Trường mầm non  </a:t>
            </a:r>
            <a:r>
              <a:rPr lang="en-US" sz="2800" noProof="1" smtClean="0">
                <a:solidFill>
                  <a:srgbClr val="0070C0"/>
                </a:solidFill>
              </a:rPr>
              <a:t>Tuổi Hoa</a:t>
            </a:r>
            <a:endParaRPr lang="en-US" sz="2800" noProof="1">
              <a:solidFill>
                <a:srgbClr val="0070C0"/>
              </a:solidFill>
            </a:endParaRPr>
          </a:p>
        </p:txBody>
      </p:sp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3329865" y="2844800"/>
            <a:ext cx="5205412" cy="1338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dirty="0" err="1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Lĩnh</a:t>
            </a:r>
            <a:r>
              <a:rPr lang="en-US" altLang="zh-CN" dirty="0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en-US" altLang="zh-CN" dirty="0" err="1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vực</a:t>
            </a:r>
            <a:r>
              <a:rPr lang="en-US" altLang="zh-CN" dirty="0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: </a:t>
            </a:r>
            <a:r>
              <a:rPr lang="en-US" altLang="zh-CN" dirty="0" err="1" smtClean="0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Phát</a:t>
            </a:r>
            <a:r>
              <a:rPr lang="en-US" altLang="zh-CN" dirty="0" smtClean="0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en-US" altLang="zh-CN" dirty="0" err="1" smtClean="0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triển</a:t>
            </a:r>
            <a:r>
              <a:rPr lang="en-US" altLang="zh-CN" dirty="0" smtClean="0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en-US" altLang="zh-CN" dirty="0" err="1" smtClean="0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thẩm</a:t>
            </a:r>
            <a:r>
              <a:rPr lang="en-US" altLang="zh-CN" dirty="0" smtClean="0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en-US" altLang="zh-CN" dirty="0" err="1" smtClean="0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mỹ</a:t>
            </a:r>
            <a:endParaRPr lang="en-US" altLang="zh-CN" dirty="0">
              <a:solidFill>
                <a:srgbClr val="002060"/>
              </a:solidFill>
              <a:latin typeface="Times New Roman" pitchFamily="18" charset="0"/>
              <a:ea typeface="SimSun" pitchFamily="2" charset="-122"/>
            </a:endParaRPr>
          </a:p>
          <a:p>
            <a:pPr algn="ctr">
              <a:lnSpc>
                <a:spcPct val="150000"/>
              </a:lnSpc>
            </a:pPr>
            <a:r>
              <a:rPr lang="en-US" altLang="zh-CN" dirty="0" err="1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Đề</a:t>
            </a:r>
            <a:r>
              <a:rPr lang="en-US" altLang="zh-CN" dirty="0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en-US" altLang="zh-CN" dirty="0" err="1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tài</a:t>
            </a:r>
            <a:r>
              <a:rPr lang="en-US" altLang="zh-CN" dirty="0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: </a:t>
            </a:r>
            <a:r>
              <a:rPr lang="en-US" altLang="zh-CN" dirty="0" err="1" smtClean="0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Dạy</a:t>
            </a:r>
            <a:r>
              <a:rPr lang="en-US" altLang="zh-CN" dirty="0" smtClean="0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en-US" altLang="zh-CN" dirty="0" err="1" smtClean="0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hát</a:t>
            </a:r>
            <a:r>
              <a:rPr lang="en-US" altLang="zh-CN" dirty="0" smtClean="0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: </a:t>
            </a:r>
            <a:r>
              <a:rPr lang="en-US" altLang="zh-CN" dirty="0" err="1" smtClean="0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Em</a:t>
            </a:r>
            <a:r>
              <a:rPr lang="en-US" altLang="zh-CN" dirty="0" smtClean="0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en-US" altLang="zh-CN" dirty="0" err="1" smtClean="0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tập</a:t>
            </a:r>
            <a:r>
              <a:rPr lang="en-US" altLang="zh-CN" dirty="0" smtClean="0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en-US" altLang="zh-CN" dirty="0" err="1" smtClean="0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lái</a:t>
            </a:r>
            <a:r>
              <a:rPr lang="en-US" altLang="zh-CN" dirty="0" smtClean="0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 ô </a:t>
            </a:r>
            <a:r>
              <a:rPr lang="en-US" altLang="zh-CN" dirty="0" err="1" smtClean="0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tô</a:t>
            </a:r>
            <a:endParaRPr lang="en-US" altLang="zh-CN" dirty="0">
              <a:solidFill>
                <a:srgbClr val="002060"/>
              </a:solidFill>
              <a:latin typeface="Times New Roman" pitchFamily="18" charset="0"/>
              <a:ea typeface="SimSun" pitchFamily="2" charset="-122"/>
            </a:endParaRPr>
          </a:p>
          <a:p>
            <a:pPr algn="ctr">
              <a:lnSpc>
                <a:spcPct val="150000"/>
              </a:lnSpc>
            </a:pPr>
            <a:r>
              <a:rPr lang="en-US" altLang="zh-CN" dirty="0" err="1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Lứa</a:t>
            </a:r>
            <a:r>
              <a:rPr lang="en-US" altLang="zh-CN" dirty="0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en-US" altLang="zh-CN" dirty="0" err="1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tuổi</a:t>
            </a:r>
            <a:r>
              <a:rPr lang="en-US" altLang="zh-CN" dirty="0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: </a:t>
            </a:r>
            <a:r>
              <a:rPr lang="en-US" altLang="zh-CN" dirty="0" err="1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Mẫu</a:t>
            </a:r>
            <a:r>
              <a:rPr lang="en-US" altLang="zh-CN" dirty="0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en-US" altLang="zh-CN" dirty="0" err="1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giáo</a:t>
            </a:r>
            <a:r>
              <a:rPr lang="en-US" altLang="zh-CN" dirty="0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en-US" altLang="zh-CN" smtClean="0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Bé </a:t>
            </a:r>
            <a:r>
              <a:rPr lang="en-US" altLang="zh-CN" dirty="0" smtClean="0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3-4 </a:t>
            </a:r>
            <a:r>
              <a:rPr lang="en-US" altLang="zh-CN" dirty="0" err="1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tuổi</a:t>
            </a:r>
            <a:endParaRPr lang="en-US" altLang="zh-CN" dirty="0">
              <a:solidFill>
                <a:srgbClr val="002060"/>
              </a:solidFill>
              <a:latin typeface="Times New Roman" pitchFamily="18" charset="0"/>
              <a:ea typeface="SimSun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426296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812" y="0"/>
            <a:ext cx="12115800" cy="6763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96963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304058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14529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9176" y="0"/>
            <a:ext cx="9090212" cy="69280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80531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0813" y="107576"/>
            <a:ext cx="7180728" cy="67504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58649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3057" cy="687078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051247" y="2049831"/>
            <a:ext cx="8493992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Nghe</a:t>
            </a:r>
            <a:r>
              <a:rPr 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54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hát</a:t>
            </a:r>
            <a:r>
              <a:rPr 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:</a:t>
            </a:r>
          </a:p>
          <a:p>
            <a:pPr algn="ctr"/>
            <a:r>
              <a:rPr lang="en-US" sz="54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Em</a:t>
            </a:r>
            <a:r>
              <a:rPr lang="en-US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54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đi</a:t>
            </a:r>
            <a:r>
              <a:rPr lang="en-US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qua </a:t>
            </a:r>
            <a:r>
              <a:rPr lang="en-US" sz="54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ngã</a:t>
            </a:r>
            <a:r>
              <a:rPr lang="en-US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54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tư</a:t>
            </a:r>
            <a:r>
              <a:rPr lang="en-US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54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đường</a:t>
            </a:r>
            <a:r>
              <a:rPr lang="en-US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54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phố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26302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9764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33991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72353" y="551330"/>
            <a:ext cx="8068234" cy="55399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I.Mục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đích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buAutoNum type="alphaLcPeriod"/>
            </a:pPr>
            <a:r>
              <a:rPr lang="en-US" sz="2400" b="1" i="1" dirty="0" err="1" smtClean="0"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US" sz="24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 :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2400" i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i="1" dirty="0" smtClean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nhớ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lái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ô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tô</a:t>
            </a:r>
            <a:endParaRPr lang="en-US" sz="2400" i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lái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ô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tô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lai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xe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đón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cô</a:t>
            </a:r>
            <a:endParaRPr lang="en-US" sz="2400" i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“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lái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ô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tô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”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cô</a:t>
            </a:r>
            <a:endParaRPr lang="en-US" sz="2400" i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giai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điệu,lời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ca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400" i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en-US" sz="2400" i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2400" b="1" i="1" dirty="0" err="1">
                <a:latin typeface="Times New Roman" pitchFamily="18" charset="0"/>
                <a:cs typeface="Times New Roman" pitchFamily="18" charset="0"/>
              </a:rPr>
              <a:t>Kĩ</a:t>
            </a: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: </a:t>
            </a:r>
            <a:endParaRPr lang="en-US" sz="2400" i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i="1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kĩ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cuối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342900" indent="-342900">
              <a:buFontTx/>
              <a:buChar char="-"/>
            </a:pPr>
            <a:r>
              <a:rPr lang="en-US" sz="2400" i="1" dirty="0" err="1" smtClean="0"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24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khả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thụ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âm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 smtClean="0">
                <a:latin typeface="Times New Roman" pitchFamily="18" charset="0"/>
                <a:cs typeface="Times New Roman" pitchFamily="18" charset="0"/>
              </a:rPr>
              <a:t>trẻ</a:t>
            </a:r>
            <a:endParaRPr lang="en-US" sz="2400" i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sz="2400" i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b="1" i="1" dirty="0" err="1">
                <a:latin typeface="Times New Roman" pitchFamily="18" charset="0"/>
                <a:cs typeface="Times New Roman" pitchFamily="18" charset="0"/>
              </a:rPr>
              <a:t>c.Thái</a:t>
            </a: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2400" i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i="1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dục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ngồi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xe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ô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tô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ngồi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ngay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ngắn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0911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691"/>
            <a:ext cx="12186960" cy="686469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523130" y="2142598"/>
            <a:ext cx="5392270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dirty="0" err="1" smtClean="0">
                <a:ln/>
                <a:solidFill>
                  <a:schemeClr val="accent4"/>
                </a:solidFill>
              </a:rPr>
              <a:t>Trò</a:t>
            </a:r>
            <a:r>
              <a:rPr lang="en-US" sz="5400" b="1" dirty="0" smtClean="0">
                <a:ln/>
                <a:solidFill>
                  <a:schemeClr val="accent4"/>
                </a:solidFill>
              </a:rPr>
              <a:t> </a:t>
            </a:r>
            <a:r>
              <a:rPr lang="en-US" sz="5400" b="1" dirty="0" err="1" smtClean="0">
                <a:ln/>
                <a:solidFill>
                  <a:schemeClr val="accent4"/>
                </a:solidFill>
              </a:rPr>
              <a:t>chuyện</a:t>
            </a:r>
            <a:r>
              <a:rPr lang="en-US" sz="5400" b="1" dirty="0" smtClean="0">
                <a:ln/>
                <a:solidFill>
                  <a:schemeClr val="accent4"/>
                </a:solidFill>
              </a:rPr>
              <a:t> </a:t>
            </a:r>
            <a:r>
              <a:rPr lang="en-US" sz="5400" b="1" dirty="0" err="1" smtClean="0">
                <a:ln/>
                <a:solidFill>
                  <a:schemeClr val="accent4"/>
                </a:solidFill>
              </a:rPr>
              <a:t>về</a:t>
            </a:r>
            <a:r>
              <a:rPr lang="en-US" sz="5400" b="1" dirty="0" smtClean="0">
                <a:ln/>
                <a:solidFill>
                  <a:schemeClr val="accent4"/>
                </a:solidFill>
              </a:rPr>
              <a:t> </a:t>
            </a:r>
          </a:p>
          <a:p>
            <a:pPr algn="ctr"/>
            <a:r>
              <a:rPr lang="en-US" sz="5400" b="1" dirty="0" smtClean="0">
                <a:ln/>
                <a:solidFill>
                  <a:schemeClr val="accent4"/>
                </a:solidFill>
              </a:rPr>
              <a:t>“ </a:t>
            </a:r>
            <a:r>
              <a:rPr lang="en-US" sz="5400" b="1" dirty="0" err="1" smtClean="0">
                <a:ln/>
                <a:solidFill>
                  <a:schemeClr val="accent4"/>
                </a:solidFill>
              </a:rPr>
              <a:t>nghề</a:t>
            </a:r>
            <a:r>
              <a:rPr lang="en-US" sz="5400" b="1" dirty="0">
                <a:ln/>
                <a:solidFill>
                  <a:schemeClr val="accent4"/>
                </a:solidFill>
              </a:rPr>
              <a:t> </a:t>
            </a:r>
            <a:r>
              <a:rPr lang="en-US" sz="5400" b="1" dirty="0" err="1" smtClean="0">
                <a:ln/>
                <a:solidFill>
                  <a:schemeClr val="accent4"/>
                </a:solidFill>
              </a:rPr>
              <a:t>dịch</a:t>
            </a:r>
            <a:r>
              <a:rPr lang="en-US" sz="5400" b="1" dirty="0" smtClean="0">
                <a:ln/>
                <a:solidFill>
                  <a:schemeClr val="accent4"/>
                </a:solidFill>
              </a:rPr>
              <a:t> </a:t>
            </a:r>
            <a:r>
              <a:rPr lang="en-US" sz="5400" b="1" dirty="0" err="1" smtClean="0">
                <a:ln/>
                <a:solidFill>
                  <a:schemeClr val="accent4"/>
                </a:solidFill>
              </a:rPr>
              <a:t>vụ</a:t>
            </a:r>
            <a:r>
              <a:rPr lang="en-US" sz="5400" b="1" dirty="0" smtClean="0">
                <a:ln/>
                <a:solidFill>
                  <a:schemeClr val="accent4"/>
                </a:solidFill>
              </a:rPr>
              <a:t> ”</a:t>
            </a:r>
            <a:endParaRPr lang="en-US" sz="5400" b="1" cap="none" spc="0" dirty="0">
              <a:ln/>
              <a:solidFill>
                <a:schemeClr val="accent4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195965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493" y="-1748678"/>
            <a:ext cx="11672047" cy="9925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7333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471" y="-134471"/>
            <a:ext cx="12057529" cy="69561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00560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2639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3057" cy="687078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936641" y="1962474"/>
            <a:ext cx="4319773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Dạy</a:t>
            </a:r>
            <a:r>
              <a:rPr lang="en-US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54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hát</a:t>
            </a:r>
            <a:r>
              <a:rPr lang="en-US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:</a:t>
            </a:r>
          </a:p>
          <a:p>
            <a:pPr algn="ctr"/>
            <a:r>
              <a:rPr lang="en-US" sz="54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Em</a:t>
            </a:r>
            <a:r>
              <a:rPr 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54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tập</a:t>
            </a:r>
            <a:r>
              <a:rPr 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54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lái</a:t>
            </a:r>
            <a:r>
              <a:rPr 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ô </a:t>
            </a:r>
            <a:r>
              <a:rPr lang="en-US" sz="54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tô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0046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7575"/>
            <a:ext cx="12192000" cy="6750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96569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-6350"/>
            <a:ext cx="12193587" cy="687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702293" y="2782669"/>
            <a:ext cx="27921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endParaRPr lang="en-US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4147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716</TotalTime>
  <Words>176</Words>
  <Application>Microsoft Office PowerPoint</Application>
  <PresentationFormat>Custom</PresentationFormat>
  <Paragraphs>26</Paragraphs>
  <Slides>15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TRAN MINH TUAN</cp:lastModifiedBy>
  <cp:revision>35</cp:revision>
  <dcterms:created xsi:type="dcterms:W3CDTF">2021-03-30T06:21:04Z</dcterms:created>
  <dcterms:modified xsi:type="dcterms:W3CDTF">2022-08-11T13:42:10Z</dcterms:modified>
</cp:coreProperties>
</file>