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0" r:id="rId5"/>
    <p:sldId id="265" r:id="rId6"/>
    <p:sldId id="266" r:id="rId7"/>
    <p:sldId id="263" r:id="rId8"/>
    <p:sldId id="261" r:id="rId9"/>
    <p:sldId id="262" r:id="rId10"/>
    <p:sldId id="264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896900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vi-V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 ÁN LÀM QUEN VỚI TOÁN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1111286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UỔI HOA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Time nes New Roman"/>
              </a:rPr>
              <a:t>học</a:t>
            </a:r>
            <a:r>
              <a:rPr lang="en-US" sz="2400" b="1" i="1" smtClean="0">
                <a:solidFill>
                  <a:srgbClr val="FF0000"/>
                </a:solidFill>
                <a:latin typeface="Time nes New Roman"/>
              </a:rPr>
              <a:t>   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Đếm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đến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4,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nhận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biết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4 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Đối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 : </a:t>
            </a:r>
            <a:r>
              <a:rPr lang="vi-VN" sz="2400" b="1" i="1" dirty="0" smtClean="0">
                <a:solidFill>
                  <a:srgbClr val="FF0000"/>
                </a:solidFill>
                <a:latin typeface="Time nes New Roman"/>
              </a:rPr>
              <a:t>Lớp mẫu giáo nhỡ 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   :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 nes New Roman"/>
              </a:rPr>
              <a:t> Kim </a:t>
            </a:r>
            <a:r>
              <a:rPr lang="en-US" sz="2400" b="1" i="1" dirty="0" err="1" smtClean="0">
                <a:solidFill>
                  <a:srgbClr val="FF0000"/>
                </a:solidFill>
                <a:latin typeface="Time nes New Roman"/>
              </a:rPr>
              <a:t>Phượng</a:t>
            </a:r>
            <a:endParaRPr lang="en-US" sz="2400" b="1" i="1" dirty="0" smtClean="0">
              <a:solidFill>
                <a:srgbClr val="FF0000"/>
              </a:solidFill>
              <a:latin typeface="Time n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56300"/>
            <a:ext cx="38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 nes New Roman"/>
              </a:rPr>
              <a:t>PHÒNG GD-ĐT QUẬN LONG BIÊN</a:t>
            </a:r>
            <a:endParaRPr lang="en-US" dirty="0">
              <a:solidFill>
                <a:srgbClr val="002060"/>
              </a:solidFill>
              <a:latin typeface="Time n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600200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HĐ 3: Luyện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tập, củng cố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1228" y="-20782"/>
            <a:ext cx="65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 1: 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tinh mắt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 2: tiếp sức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8962" y="3886200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341" y="2135565"/>
            <a:ext cx="3983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 nes New Roman"/>
              </a:rPr>
              <a:t>3. Kết thúc: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 nes New Roman"/>
              </a:rPr>
              <a:t>Cô nhận xét giờ học,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 nes New Roman"/>
              </a:rPr>
              <a:t> khen động viên trẻ</a:t>
            </a:r>
            <a:endParaRPr lang="en-US" sz="3200" dirty="0">
              <a:solidFill>
                <a:srgbClr val="0070C0"/>
              </a:solidFill>
              <a:latin typeface="Time n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1. Ổn định</a:t>
            </a:r>
          </a:p>
          <a:p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r>
              <a:rPr lang="en-US" sz="4400" dirty="0" smtClean="0">
                <a:solidFill>
                  <a:srgbClr val="00B0F0"/>
                </a:solidFill>
              </a:rPr>
              <a:t>Cô và trẻ cùng hát bài: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 “Em yêu cây xanh”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2" name="em yêu cây xanh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0" y="3406140"/>
            <a:ext cx="1143000" cy="9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Phương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pháp, hình thức tổ chức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82" y="1600200"/>
            <a:ext cx="8666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* HĐ 1: </a:t>
            </a:r>
            <a:r>
              <a:rPr lang="en-US" sz="4000" dirty="0" smtClean="0">
                <a:solidFill>
                  <a:srgbClr val="7030A0"/>
                </a:solidFill>
              </a:rPr>
              <a:t>Ôn  nhận biết số lượng trong phạm vi 3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60020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* HĐ 2: Tạo nhóm có số lượng 4, đếm đến 4, nhận biết chữ số 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191</Words>
  <Application>Microsoft Office PowerPoint</Application>
  <PresentationFormat>On-screen Show (4:3)</PresentationFormat>
  <Paragraphs>29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35</cp:revision>
  <dcterms:created xsi:type="dcterms:W3CDTF">2016-01-15T12:54:13Z</dcterms:created>
  <dcterms:modified xsi:type="dcterms:W3CDTF">2022-08-22T06:06:09Z</dcterms:modified>
</cp:coreProperties>
</file>