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27/7/2022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27/7/2022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27/7/2022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27/7/2022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27/7/2022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27/7/2022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27/7/2022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27/7/2022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27/7/2022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27/7/2022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27/7/2022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7BC7D-48D5-4DA0-B5FC-26DB4C3214FA}" type="datetimeFigureOut">
              <a:rPr lang="en-US" smtClean="0"/>
              <a:t>27/7/2022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resdefault (1).jpg"/>
          <p:cNvPicPr>
            <a:picLocks noChangeAspect="1"/>
          </p:cNvPicPr>
          <p:nvPr/>
        </p:nvPicPr>
        <p:blipFill rotWithShape="1">
          <a:blip r:embed="rId2"/>
          <a:srcRect b="39259"/>
          <a:stretch/>
        </p:blipFill>
        <p:spPr>
          <a:xfrm>
            <a:off x="0" y="-56112"/>
            <a:ext cx="9144000" cy="6914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951" y="14654"/>
            <a:ext cx="5804098" cy="85370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vi-VN" sz="2000" b="1" smtClean="0">
                <a:solidFill>
                  <a:srgbClr val="FF0000"/>
                </a:solidFill>
                <a:latin typeface="+mj-lt"/>
              </a:rPr>
              <a:t>BỘ GIÁO DỤC VÀ ĐÀO TẠO QUẬN LONG BIÊN</a:t>
            </a:r>
            <a:br>
              <a:rPr lang="vi-VN" sz="2000" b="1" smtClean="0">
                <a:solidFill>
                  <a:srgbClr val="FF0000"/>
                </a:solidFill>
                <a:latin typeface="+mj-lt"/>
              </a:rPr>
            </a:br>
            <a:r>
              <a:rPr lang="vi-VN" sz="2000" b="1" smtClean="0">
                <a:solidFill>
                  <a:srgbClr val="FF0000"/>
                </a:solidFill>
                <a:latin typeface="+mj-lt"/>
              </a:rPr>
              <a:t>TRƯỜNG MẦM NON TUỔI HOA</a:t>
            </a:r>
            <a:endParaRPr lang="en-US" sz="2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1"/>
            <a:ext cx="8229600" cy="13716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vi-VN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B2</a:t>
            </a:r>
          </a:p>
          <a:p>
            <a:pPr marL="0" indent="0" algn="ctr">
              <a:buNone/>
            </a:pPr>
            <a:r>
              <a:rPr lang="vi-VN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Nguyễn Thị Nga</a:t>
            </a:r>
          </a:p>
          <a:p>
            <a:pPr marL="0" indent="0" algn="ctr">
              <a:buNone/>
            </a:pPr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939129"/>
            <a:ext cx="1587302" cy="158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23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715000"/>
            <a:ext cx="8229600" cy="7921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err="1" smtClean="0"/>
              <a:t>Nghe</a:t>
            </a:r>
            <a:r>
              <a:rPr lang="en-US" dirty="0" smtClean="0"/>
              <a:t> </a:t>
            </a:r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vậy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liền</a:t>
            </a:r>
            <a:r>
              <a:rPr lang="en-US" dirty="0" smtClean="0"/>
              <a:t> </a:t>
            </a:r>
            <a:r>
              <a:rPr lang="en-US" dirty="0" err="1" smtClean="0"/>
              <a:t>nhỏ</a:t>
            </a:r>
            <a:r>
              <a:rPr lang="en-US" dirty="0" smtClean="0"/>
              <a:t> </a:t>
            </a:r>
            <a:r>
              <a:rPr lang="en-US" dirty="0" err="1" smtClean="0"/>
              <a:t>ít</a:t>
            </a:r>
            <a:r>
              <a:rPr lang="en-US" dirty="0" smtClean="0"/>
              <a:t> </a:t>
            </a:r>
            <a:r>
              <a:rPr lang="en-US" dirty="0" err="1" smtClean="0"/>
              <a:t>cỏ</a:t>
            </a:r>
            <a:r>
              <a:rPr lang="en-US" dirty="0" smtClean="0"/>
              <a:t> </a:t>
            </a:r>
            <a:r>
              <a:rPr lang="en-US" dirty="0" err="1" smtClean="0"/>
              <a:t>dại</a:t>
            </a:r>
            <a:r>
              <a:rPr lang="en-US" dirty="0" smtClean="0"/>
              <a:t> </a:t>
            </a:r>
            <a:r>
              <a:rPr lang="en-US" dirty="0" err="1" smtClean="0"/>
              <a:t>ven</a:t>
            </a:r>
            <a:r>
              <a:rPr lang="en-US" dirty="0" smtClean="0"/>
              <a:t>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dán</a:t>
            </a:r>
            <a:r>
              <a:rPr lang="en-US" dirty="0" smtClean="0"/>
              <a:t> </a:t>
            </a:r>
            <a:r>
              <a:rPr lang="en-US" dirty="0" err="1" smtClean="0"/>
              <a:t>chặt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cằm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endParaRPr lang="en-US" dirty="0" smtClean="0"/>
          </a:p>
          <a:p>
            <a:pPr>
              <a:buNone/>
            </a:pP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dê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sao</a:t>
            </a:r>
            <a:r>
              <a:rPr lang="en-US" dirty="0" smtClean="0"/>
              <a:t> </a:t>
            </a:r>
            <a:r>
              <a:rPr lang="en-US" dirty="0" err="1" smtClean="0"/>
              <a:t>nhịn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cười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nhìn</a:t>
            </a:r>
            <a:r>
              <a:rPr lang="en-US" dirty="0" smtClean="0"/>
              <a:t> </a:t>
            </a:r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Lạc</a:t>
            </a:r>
            <a:r>
              <a:rPr lang="en-US" dirty="0" smtClean="0"/>
              <a:t> </a:t>
            </a:r>
            <a:r>
              <a:rPr lang="en-US" dirty="0" err="1" smtClean="0"/>
              <a:t>lạc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74638"/>
            <a:ext cx="8229600" cy="5134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1587302" cy="158730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84837"/>
            <a:ext cx="8229600" cy="7921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mang</a:t>
            </a:r>
            <a:r>
              <a:rPr lang="en-US" dirty="0" smtClean="0"/>
              <a:t> </a:t>
            </a:r>
            <a:r>
              <a:rPr lang="en-US" dirty="0" err="1" smtClean="0"/>
              <a:t>nguyên</a:t>
            </a:r>
            <a:r>
              <a:rPr lang="en-US" dirty="0" smtClean="0"/>
              <a:t>  </a:t>
            </a:r>
            <a:r>
              <a:rPr lang="en-US" dirty="0" err="1" smtClean="0"/>
              <a:t>đôi</a:t>
            </a:r>
            <a:r>
              <a:rPr lang="en-US" dirty="0" smtClean="0"/>
              <a:t> </a:t>
            </a:r>
            <a:r>
              <a:rPr lang="en-US" dirty="0" err="1" smtClean="0"/>
              <a:t>sừng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râu</a:t>
            </a:r>
            <a:r>
              <a:rPr lang="en-US" dirty="0" smtClean="0"/>
              <a:t> </a:t>
            </a:r>
            <a:r>
              <a:rPr lang="en-US" dirty="0" err="1" smtClean="0"/>
              <a:t>giả</a:t>
            </a:r>
            <a:r>
              <a:rPr lang="en-US" dirty="0" smtClean="0"/>
              <a:t> </a:t>
            </a:r>
            <a:r>
              <a:rPr lang="en-US" dirty="0" err="1" smtClean="0"/>
              <a:t>mang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gặp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.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ơi</a:t>
            </a:r>
            <a:r>
              <a:rPr lang="en-US" dirty="0" smtClean="0"/>
              <a:t>, </a:t>
            </a:r>
            <a:r>
              <a:rPr lang="en-US" dirty="0" err="1" smtClean="0"/>
              <a:t>giờ</a:t>
            </a:r>
            <a:r>
              <a:rPr lang="en-US" dirty="0" smtClean="0"/>
              <a:t> a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còn</a:t>
            </a:r>
            <a:r>
              <a:rPr lang="en-US" dirty="0" smtClean="0"/>
              <a:t> </a:t>
            </a:r>
            <a:r>
              <a:rPr lang="en-US" dirty="0" err="1" smtClean="0"/>
              <a:t>xinh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ạ?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799"/>
            <a:ext cx="8610600" cy="510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1587302" cy="158730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sốc</a:t>
            </a:r>
            <a:r>
              <a:rPr lang="en-US" dirty="0" smtClean="0"/>
              <a:t> </a:t>
            </a:r>
            <a:r>
              <a:rPr lang="en-US" dirty="0" err="1" smtClean="0"/>
              <a:t>nặng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r>
              <a:rPr lang="en-US" dirty="0" smtClean="0"/>
              <a:t> </a:t>
            </a:r>
            <a:r>
              <a:rPr lang="en-US" dirty="0" err="1" smtClean="0"/>
              <a:t>kì</a:t>
            </a:r>
            <a:r>
              <a:rPr lang="en-US" dirty="0" smtClean="0"/>
              <a:t> </a:t>
            </a:r>
            <a:r>
              <a:rPr lang="en-US" dirty="0" err="1" smtClean="0"/>
              <a:t>quặc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gái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. </a:t>
            </a:r>
            <a:r>
              <a:rPr lang="en-US" dirty="0" err="1" smtClean="0"/>
              <a:t>Nó</a:t>
            </a:r>
            <a:r>
              <a:rPr lang="en-US" dirty="0" smtClean="0"/>
              <a:t> co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bỏ</a:t>
            </a:r>
            <a:r>
              <a:rPr lang="en-US" dirty="0" smtClean="0"/>
              <a:t> </a:t>
            </a:r>
            <a:r>
              <a:rPr lang="en-US" dirty="0" err="1" smtClean="0"/>
              <a:t>chạy</a:t>
            </a:r>
            <a:r>
              <a:rPr lang="en-US" dirty="0" smtClean="0"/>
              <a:t> </a:t>
            </a:r>
            <a:r>
              <a:rPr lang="en-US" dirty="0" err="1" smtClean="0"/>
              <a:t>mất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8534400" cy="481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4638"/>
            <a:ext cx="1587302" cy="158730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0" y="0"/>
            <a:ext cx="9141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58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53" name="Rectangle 2"/>
          <p:cNvSpPr>
            <a:spLocks/>
          </p:cNvSpPr>
          <p:nvPr/>
        </p:nvSpPr>
        <p:spPr bwMode="auto">
          <a:xfrm>
            <a:off x="-49213" y="31750"/>
            <a:ext cx="1296988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5"/>
          <p:cNvSpPr>
            <a:spLocks/>
          </p:cNvSpPr>
          <p:nvPr/>
        </p:nvSpPr>
        <p:spPr bwMode="auto">
          <a:xfrm>
            <a:off x="-28575" y="31750"/>
            <a:ext cx="12493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Rectangle 6"/>
          <p:cNvSpPr>
            <a:spLocks/>
          </p:cNvSpPr>
          <p:nvPr/>
        </p:nvSpPr>
        <p:spPr bwMode="auto">
          <a:xfrm>
            <a:off x="1308100" y="39688"/>
            <a:ext cx="1249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7"/>
          <p:cNvSpPr>
            <a:spLocks/>
          </p:cNvSpPr>
          <p:nvPr/>
        </p:nvSpPr>
        <p:spPr bwMode="auto">
          <a:xfrm>
            <a:off x="-41275" y="23813"/>
            <a:ext cx="1382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9" name="Rectangle 8"/>
          <p:cNvSpPr>
            <a:spLocks/>
          </p:cNvSpPr>
          <p:nvPr/>
        </p:nvSpPr>
        <p:spPr bwMode="auto">
          <a:xfrm>
            <a:off x="1301750" y="31750"/>
            <a:ext cx="1354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Rectangle 9"/>
          <p:cNvSpPr>
            <a:spLocks/>
          </p:cNvSpPr>
          <p:nvPr/>
        </p:nvSpPr>
        <p:spPr bwMode="auto">
          <a:xfrm>
            <a:off x="1095375" y="31750"/>
            <a:ext cx="176212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maxresdefault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1435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438400" y="152400"/>
            <a:ext cx="4495800" cy="12192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CÂU CHUYỆN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9" y="4283075"/>
            <a:ext cx="1587302" cy="15873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Lạc</a:t>
            </a:r>
            <a:r>
              <a:rPr lang="en-US" dirty="0" smtClean="0"/>
              <a:t> </a:t>
            </a:r>
            <a:r>
              <a:rPr lang="en-US" dirty="0" err="1" smtClean="0"/>
              <a:t>Lạc</a:t>
            </a:r>
            <a:r>
              <a:rPr lang="en-US" dirty="0" smtClean="0"/>
              <a:t> </a:t>
            </a:r>
            <a:r>
              <a:rPr lang="en-US" dirty="0" err="1" smtClean="0"/>
              <a:t>rất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chưng</a:t>
            </a:r>
            <a:r>
              <a:rPr lang="en-US" dirty="0" smtClean="0"/>
              <a:t> </a:t>
            </a:r>
            <a:r>
              <a:rPr lang="en-US" dirty="0" err="1" smtClean="0"/>
              <a:t>diện</a:t>
            </a:r>
            <a:r>
              <a:rPr lang="en-US" dirty="0" smtClean="0"/>
              <a:t> </a:t>
            </a:r>
            <a:r>
              <a:rPr lang="en-US" dirty="0" err="1" smtClean="0"/>
              <a:t>vì</a:t>
            </a:r>
            <a:r>
              <a:rPr lang="en-US" dirty="0" smtClean="0"/>
              <a:t> </a:t>
            </a:r>
            <a:r>
              <a:rPr lang="en-US" dirty="0" err="1" smtClean="0"/>
              <a:t>nó</a:t>
            </a:r>
            <a:r>
              <a:rPr lang="en-US" dirty="0" smtClean="0"/>
              <a:t> </a:t>
            </a:r>
            <a:r>
              <a:rPr lang="en-US" dirty="0" err="1" smtClean="0"/>
              <a:t>luôn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khen</a:t>
            </a:r>
            <a:r>
              <a:rPr lang="en-US" dirty="0" smtClean="0"/>
              <a:t> “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thật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xinh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b="7143"/>
          <a:stretch>
            <a:fillRect/>
          </a:stretch>
        </p:blipFill>
        <p:spPr bwMode="auto">
          <a:xfrm>
            <a:off x="1" y="1524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38" y="52487"/>
            <a:ext cx="1587302" cy="158730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hôm</a:t>
            </a:r>
            <a:r>
              <a:rPr lang="en-US" dirty="0" smtClean="0"/>
              <a:t>, 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đang</a:t>
            </a:r>
            <a:r>
              <a:rPr lang="en-US" dirty="0" smtClean="0"/>
              <a:t> </a:t>
            </a:r>
            <a:r>
              <a:rPr lang="en-US" dirty="0" err="1" smtClean="0"/>
              <a:t>dạo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rừng</a:t>
            </a:r>
            <a:r>
              <a:rPr lang="en-US" dirty="0" smtClean="0"/>
              <a:t>,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Lạc</a:t>
            </a:r>
            <a:r>
              <a:rPr lang="en-US" dirty="0" smtClean="0"/>
              <a:t> </a:t>
            </a:r>
            <a:r>
              <a:rPr lang="en-US" dirty="0" err="1" smtClean="0"/>
              <a:t>lạc</a:t>
            </a:r>
            <a:r>
              <a:rPr lang="en-US" dirty="0" smtClean="0"/>
              <a:t> </a:t>
            </a:r>
            <a:r>
              <a:rPr lang="en-US" dirty="0" err="1" smtClean="0"/>
              <a:t>gặp</a:t>
            </a:r>
            <a:r>
              <a:rPr lang="en-US" dirty="0" smtClean="0"/>
              <a:t> </a:t>
            </a:r>
            <a:r>
              <a:rPr lang="en-US" dirty="0" err="1" smtClean="0"/>
              <a:t>Hươu</a:t>
            </a:r>
            <a:r>
              <a:rPr lang="en-US" dirty="0" smtClean="0"/>
              <a:t> con. </a:t>
            </a:r>
            <a:r>
              <a:rPr lang="en-US" dirty="0" err="1" smtClean="0"/>
              <a:t>Nó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 “</a:t>
            </a:r>
            <a:r>
              <a:rPr lang="en-US" dirty="0" err="1" smtClean="0"/>
              <a:t>Hươu</a:t>
            </a:r>
            <a:r>
              <a:rPr lang="en-US" dirty="0" smtClean="0"/>
              <a:t> con, </a:t>
            </a:r>
            <a:r>
              <a:rPr lang="en-US" dirty="0" err="1" smtClean="0"/>
              <a:t>cậu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tớ</a:t>
            </a:r>
            <a:r>
              <a:rPr lang="en-US" dirty="0" smtClean="0"/>
              <a:t> </a:t>
            </a:r>
            <a:r>
              <a:rPr lang="en-US" dirty="0" err="1" smtClean="0"/>
              <a:t>xinh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?”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b="7986"/>
          <a:stretch>
            <a:fillRect/>
          </a:stretch>
        </p:blipFill>
        <p:spPr bwMode="auto">
          <a:xfrm>
            <a:off x="172528" y="274638"/>
            <a:ext cx="879894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1192"/>
            <a:ext cx="1587302" cy="15873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 smtClean="0"/>
              <a:t>Hươu</a:t>
            </a:r>
            <a:r>
              <a:rPr lang="en-US" dirty="0" smtClean="0"/>
              <a:t> con </a:t>
            </a:r>
            <a:r>
              <a:rPr lang="en-US" dirty="0" err="1" smtClean="0"/>
              <a:t>lắc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đáp</a:t>
            </a:r>
            <a:r>
              <a:rPr lang="en-US" dirty="0" smtClean="0"/>
              <a:t>. Ồ, </a:t>
            </a:r>
            <a:r>
              <a:rPr lang="en-US" dirty="0" err="1" smtClean="0"/>
              <a:t>cậu</a:t>
            </a:r>
            <a:r>
              <a:rPr lang="en-US" dirty="0" smtClean="0"/>
              <a:t> </a:t>
            </a:r>
            <a:r>
              <a:rPr lang="en-US" dirty="0" err="1" smtClean="0"/>
              <a:t>chưa</a:t>
            </a:r>
            <a:r>
              <a:rPr lang="en-US" dirty="0" smtClean="0"/>
              <a:t> </a:t>
            </a:r>
            <a:r>
              <a:rPr lang="en-US" dirty="0" err="1" smtClean="0"/>
              <a:t>xinh</a:t>
            </a:r>
            <a:r>
              <a:rPr lang="en-US" dirty="0" smtClean="0"/>
              <a:t> </a:t>
            </a:r>
            <a:r>
              <a:rPr lang="en-US" dirty="0" err="1" smtClean="0"/>
              <a:t>lắm</a:t>
            </a:r>
            <a:r>
              <a:rPr lang="en-US" dirty="0" smtClean="0"/>
              <a:t> </a:t>
            </a:r>
            <a:r>
              <a:rPr lang="en-US" dirty="0" err="1" smtClean="0"/>
              <a:t>đâu</a:t>
            </a:r>
            <a:r>
              <a:rPr lang="en-US" dirty="0" smtClean="0"/>
              <a:t> </a:t>
            </a:r>
            <a:r>
              <a:rPr lang="en-US" dirty="0" err="1" smtClean="0"/>
              <a:t>vì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cậu</a:t>
            </a:r>
            <a:r>
              <a:rPr lang="en-US" dirty="0" smtClean="0"/>
              <a:t> </a:t>
            </a:r>
            <a:r>
              <a:rPr lang="en-US" dirty="0" err="1" smtClean="0"/>
              <a:t>còn</a:t>
            </a:r>
            <a:r>
              <a:rPr lang="en-US" dirty="0" smtClean="0"/>
              <a:t> </a:t>
            </a:r>
            <a:r>
              <a:rPr lang="en-US" dirty="0" err="1" smtClean="0"/>
              <a:t>thiếu</a:t>
            </a:r>
            <a:r>
              <a:rPr lang="en-US" dirty="0" smtClean="0"/>
              <a:t> </a:t>
            </a:r>
            <a:r>
              <a:rPr lang="en-US" dirty="0" err="1" smtClean="0"/>
              <a:t>cái</a:t>
            </a:r>
            <a:r>
              <a:rPr lang="en-US" dirty="0" smtClean="0"/>
              <a:t> </a:t>
            </a:r>
            <a:r>
              <a:rPr lang="en-US" dirty="0" err="1" smtClean="0"/>
              <a:t>sừng</a:t>
            </a:r>
            <a:r>
              <a:rPr lang="en-US" dirty="0"/>
              <a:t> </a:t>
            </a:r>
            <a:r>
              <a:rPr lang="en-US" dirty="0" err="1" smtClean="0"/>
              <a:t>nữa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533400"/>
            <a:ext cx="796131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1587302" cy="158730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 smtClean="0"/>
              <a:t>Nghe</a:t>
            </a:r>
            <a:r>
              <a:rPr lang="en-US" dirty="0" smtClean="0"/>
              <a:t> </a:t>
            </a:r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vậy</a:t>
            </a:r>
            <a:r>
              <a:rPr lang="en-US" dirty="0" smtClean="0"/>
              <a:t>,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Lạc</a:t>
            </a:r>
            <a:r>
              <a:rPr lang="en-US" dirty="0" smtClean="0"/>
              <a:t> </a:t>
            </a:r>
            <a:r>
              <a:rPr lang="en-US" dirty="0" err="1" smtClean="0"/>
              <a:t>Lạc</a:t>
            </a:r>
            <a:r>
              <a:rPr lang="en-US" dirty="0" smtClean="0"/>
              <a:t> </a:t>
            </a:r>
            <a:r>
              <a:rPr lang="en-US" dirty="0" err="1" smtClean="0"/>
              <a:t>bèn</a:t>
            </a:r>
            <a:r>
              <a:rPr lang="en-US" dirty="0" smtClean="0"/>
              <a:t> </a:t>
            </a:r>
            <a:r>
              <a:rPr lang="en-US" dirty="0" err="1" smtClean="0"/>
              <a:t>bẻ</a:t>
            </a:r>
            <a:r>
              <a:rPr lang="en-US" dirty="0" smtClean="0"/>
              <a:t> </a:t>
            </a:r>
            <a:r>
              <a:rPr lang="en-US" dirty="0" err="1" smtClean="0"/>
              <a:t>vài</a:t>
            </a:r>
            <a:r>
              <a:rPr lang="en-US" dirty="0" smtClean="0"/>
              <a:t> </a:t>
            </a:r>
            <a:r>
              <a:rPr lang="en-US" dirty="0" err="1" smtClean="0"/>
              <a:t>cành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gài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sừng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153400" cy="460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7" y="152400"/>
            <a:ext cx="1587302" cy="158730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bắt</a:t>
            </a:r>
            <a:r>
              <a:rPr lang="en-US" dirty="0" smtClean="0"/>
              <a:t> </a:t>
            </a:r>
            <a:r>
              <a:rPr lang="en-US" dirty="0" err="1" smtClean="0"/>
              <a:t>chước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, </a:t>
            </a:r>
            <a:r>
              <a:rPr lang="en-US" dirty="0" err="1" smtClean="0"/>
              <a:t>Hươu</a:t>
            </a:r>
            <a:r>
              <a:rPr lang="en-US" dirty="0" smtClean="0"/>
              <a:t> con </a:t>
            </a:r>
            <a:r>
              <a:rPr lang="en-US" dirty="0" err="1" smtClean="0"/>
              <a:t>cười</a:t>
            </a:r>
            <a:r>
              <a:rPr lang="en-US" dirty="0" smtClean="0"/>
              <a:t> </a:t>
            </a:r>
            <a:r>
              <a:rPr lang="en-US" dirty="0" err="1" smtClean="0"/>
              <a:t>thầm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bụng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b="7540"/>
          <a:stretch>
            <a:fillRect/>
          </a:stretch>
        </p:blipFill>
        <p:spPr bwMode="auto">
          <a:xfrm>
            <a:off x="228600" y="228600"/>
            <a:ext cx="8610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2487"/>
            <a:ext cx="1587302" cy="15873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Lạc</a:t>
            </a:r>
            <a:r>
              <a:rPr lang="en-US" dirty="0" smtClean="0"/>
              <a:t> </a:t>
            </a:r>
            <a:r>
              <a:rPr lang="en-US" dirty="0" err="1" smtClean="0"/>
              <a:t>lạc</a:t>
            </a:r>
            <a:r>
              <a:rPr lang="en-US" dirty="0" smtClean="0"/>
              <a:t> </a:t>
            </a:r>
            <a:r>
              <a:rPr lang="en-US" dirty="0" err="1" smtClean="0"/>
              <a:t>mang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đôi</a:t>
            </a:r>
            <a:r>
              <a:rPr lang="en-US" dirty="0" smtClean="0"/>
              <a:t> </a:t>
            </a:r>
            <a:r>
              <a:rPr lang="en-US" dirty="0" err="1" smtClean="0"/>
              <a:t>sừng</a:t>
            </a:r>
            <a:r>
              <a:rPr lang="en-US" dirty="0" smtClean="0"/>
              <a:t> </a:t>
            </a:r>
            <a:r>
              <a:rPr lang="en-US" dirty="0" err="1" smtClean="0"/>
              <a:t>Hươu</a:t>
            </a:r>
            <a:r>
              <a:rPr lang="en-US" dirty="0" smtClean="0"/>
              <a:t> </a:t>
            </a:r>
            <a:r>
              <a:rPr lang="en-US" dirty="0" err="1" smtClean="0"/>
              <a:t>giả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Dê</a:t>
            </a:r>
            <a:r>
              <a:rPr lang="en-US" dirty="0" smtClean="0"/>
              <a:t> “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Dê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xinh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ạ?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b="6715"/>
          <a:stretch>
            <a:fillRect/>
          </a:stretch>
        </p:blipFill>
        <p:spPr bwMode="auto">
          <a:xfrm>
            <a:off x="304800" y="304800"/>
            <a:ext cx="8534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87302" cy="158730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dê</a:t>
            </a:r>
            <a:r>
              <a:rPr lang="en-US" dirty="0" smtClean="0"/>
              <a:t> </a:t>
            </a:r>
            <a:r>
              <a:rPr lang="en-US" dirty="0" err="1" smtClean="0"/>
              <a:t>lắc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 “Ồ, e </a:t>
            </a:r>
            <a:r>
              <a:rPr lang="en-US" dirty="0" err="1" smtClean="0"/>
              <a:t>chưa</a:t>
            </a:r>
            <a:r>
              <a:rPr lang="en-US" dirty="0" smtClean="0"/>
              <a:t> </a:t>
            </a:r>
            <a:r>
              <a:rPr lang="en-US" dirty="0" err="1" smtClean="0"/>
              <a:t>xinh</a:t>
            </a:r>
            <a:r>
              <a:rPr lang="en-US" dirty="0" smtClean="0"/>
              <a:t> </a:t>
            </a:r>
            <a:r>
              <a:rPr lang="en-US" dirty="0" err="1" smtClean="0"/>
              <a:t>lắm</a:t>
            </a:r>
            <a:r>
              <a:rPr lang="en-US" dirty="0" smtClean="0"/>
              <a:t> </a:t>
            </a:r>
            <a:r>
              <a:rPr lang="en-US" dirty="0" err="1" smtClean="0"/>
              <a:t>đâu</a:t>
            </a:r>
            <a:r>
              <a:rPr lang="en-US" dirty="0" smtClean="0"/>
              <a:t> </a:t>
            </a:r>
            <a:r>
              <a:rPr lang="en-US" dirty="0" err="1" smtClean="0"/>
              <a:t>vì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cằm</a:t>
            </a:r>
            <a:r>
              <a:rPr lang="en-US" dirty="0" smtClean="0"/>
              <a:t> e </a:t>
            </a:r>
            <a:r>
              <a:rPr lang="en-US" dirty="0" err="1" smtClean="0"/>
              <a:t>chưa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chòm</a:t>
            </a:r>
            <a:r>
              <a:rPr lang="en-US" dirty="0" smtClean="0"/>
              <a:t> </a:t>
            </a:r>
            <a:r>
              <a:rPr lang="en-US" dirty="0" err="1" smtClean="0"/>
              <a:t>râu</a:t>
            </a:r>
            <a:r>
              <a:rPr lang="en-US" dirty="0" smtClean="0"/>
              <a:t> </a:t>
            </a:r>
            <a:r>
              <a:rPr lang="en-US" dirty="0" err="1" smtClean="0"/>
              <a:t>dài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b="6715"/>
          <a:stretch>
            <a:fillRect/>
          </a:stretch>
        </p:blipFill>
        <p:spPr bwMode="auto">
          <a:xfrm>
            <a:off x="304800" y="304800"/>
            <a:ext cx="8534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87302" cy="158730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272</Words>
  <Application>Microsoft Office PowerPoint</Application>
  <PresentationFormat>On-screen Show (4:3)</PresentationFormat>
  <Paragraphs>15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BỘ GIÁO DỤC VÀ ĐÀO TẠO QUẬN LONG BIÊN TRƯỜNG MẦM NON TUỔI HOA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TDC</dc:creator>
  <cp:lastModifiedBy>Admin</cp:lastModifiedBy>
  <cp:revision>26</cp:revision>
  <dcterms:created xsi:type="dcterms:W3CDTF">2022-07-13T05:48:20Z</dcterms:created>
  <dcterms:modified xsi:type="dcterms:W3CDTF">2022-07-27T16:29:26Z</dcterms:modified>
</cp:coreProperties>
</file>