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Default Extension="bin" ContentType="audio/unknown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sldIdLst>
    <p:sldId id="297" r:id="rId2"/>
    <p:sldId id="302" r:id="rId3"/>
    <p:sldId id="301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92" r:id="rId13"/>
    <p:sldId id="271" r:id="rId14"/>
    <p:sldId id="272" r:id="rId15"/>
    <p:sldId id="273" r:id="rId16"/>
    <p:sldId id="276" r:id="rId17"/>
    <p:sldId id="275" r:id="rId18"/>
    <p:sldId id="277" r:id="rId19"/>
    <p:sldId id="295" r:id="rId20"/>
    <p:sldId id="300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2" d="100"/>
          <a:sy n="62" d="100"/>
        </p:scale>
        <p:origin x="-931" y="-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714C614-AE58-4D1C-9FC7-DD8582758142}" type="datetimeFigureOut">
              <a:rPr lang="en-US" smtClean="0"/>
              <a:pPr/>
              <a:t>6/9/2022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2263967-E4DB-469F-9D4E-A930AF1926D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9866294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9623E1-A994-4F45-B3F4-006859DBDF17}" type="datetimeFigureOut">
              <a:rPr lang="en-US" smtClean="0"/>
              <a:pPr/>
              <a:t>6/9/2022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CF8A99-EC97-4EDA-B6A9-63A3307C2F3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9623E1-A994-4F45-B3F4-006859DBDF17}" type="datetimeFigureOut">
              <a:rPr lang="en-US" smtClean="0"/>
              <a:pPr/>
              <a:t>6/9/2022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CF8A99-EC97-4EDA-B6A9-63A3307C2F3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9623E1-A994-4F45-B3F4-006859DBDF17}" type="datetimeFigureOut">
              <a:rPr lang="en-US" smtClean="0"/>
              <a:pPr/>
              <a:t>6/9/2022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CF8A99-EC97-4EDA-B6A9-63A3307C2F3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9623E1-A994-4F45-B3F4-006859DBDF17}" type="datetimeFigureOut">
              <a:rPr lang="en-US" smtClean="0"/>
              <a:pPr/>
              <a:t>6/9/2022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CF8A99-EC97-4EDA-B6A9-63A3307C2F3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9623E1-A994-4F45-B3F4-006859DBDF17}" type="datetimeFigureOut">
              <a:rPr lang="en-US" smtClean="0"/>
              <a:pPr/>
              <a:t>6/9/2022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CF8A99-EC97-4EDA-B6A9-63A3307C2F3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9623E1-A994-4F45-B3F4-006859DBDF17}" type="datetimeFigureOut">
              <a:rPr lang="en-US" smtClean="0"/>
              <a:pPr/>
              <a:t>6/9/2022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CF8A99-EC97-4EDA-B6A9-63A3307C2F3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9623E1-A994-4F45-B3F4-006859DBDF17}" type="datetimeFigureOut">
              <a:rPr lang="en-US" smtClean="0"/>
              <a:pPr/>
              <a:t>6/9/2022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CF8A99-EC97-4EDA-B6A9-63A3307C2F3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9623E1-A994-4F45-B3F4-006859DBDF17}" type="datetimeFigureOut">
              <a:rPr lang="en-US" smtClean="0"/>
              <a:pPr/>
              <a:t>6/9/2022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CF8A99-EC97-4EDA-B6A9-63A3307C2F3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9623E1-A994-4F45-B3F4-006859DBDF17}" type="datetimeFigureOut">
              <a:rPr lang="en-US" smtClean="0"/>
              <a:pPr/>
              <a:t>6/9/2022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CF8A99-EC97-4EDA-B6A9-63A3307C2F3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9623E1-A994-4F45-B3F4-006859DBDF17}" type="datetimeFigureOut">
              <a:rPr lang="en-US" smtClean="0"/>
              <a:pPr/>
              <a:t>6/9/2022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CF8A99-EC97-4EDA-B6A9-63A3307C2F3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9623E1-A994-4F45-B3F4-006859DBDF17}" type="datetimeFigureOut">
              <a:rPr lang="en-US" smtClean="0"/>
              <a:pPr/>
              <a:t>6/9/2022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CF8A99-EC97-4EDA-B6A9-63A3307C2F3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9623E1-A994-4F45-B3F4-006859DBDF17}" type="datetimeFigureOut">
              <a:rPr lang="en-US" smtClean="0"/>
              <a:pPr/>
              <a:t>6/9/2022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CF8A99-EC97-4EDA-B6A9-63A3307C2F3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bin"/><Relationship Id="rId2" Type="http://schemas.openxmlformats.org/officeDocument/2006/relationships/audio" Target="../media/audio1.bin"/><Relationship Id="rId1" Type="http://schemas.openxmlformats.org/officeDocument/2006/relationships/slideLayout" Target="../slideLayouts/slideLayout2.xml"/><Relationship Id="rId5" Type="http://schemas.openxmlformats.org/officeDocument/2006/relationships/slide" Target="slide11.xml"/><Relationship Id="rId4" Type="http://schemas.openxmlformats.org/officeDocument/2006/relationships/audio" Target="../media/audio3.bin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bin"/><Relationship Id="rId2" Type="http://schemas.openxmlformats.org/officeDocument/2006/relationships/audio" Target="../media/audio1.bin"/><Relationship Id="rId1" Type="http://schemas.openxmlformats.org/officeDocument/2006/relationships/slideLayout" Target="../slideLayouts/slideLayout2.xml"/><Relationship Id="rId6" Type="http://schemas.openxmlformats.org/officeDocument/2006/relationships/slide" Target="slide11.xml"/><Relationship Id="rId5" Type="http://schemas.openxmlformats.org/officeDocument/2006/relationships/image" Target="../media/image7.jpeg"/><Relationship Id="rId4" Type="http://schemas.openxmlformats.org/officeDocument/2006/relationships/audio" Target="../media/audio3.bin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bin"/><Relationship Id="rId2" Type="http://schemas.openxmlformats.org/officeDocument/2006/relationships/audio" Target="../media/audio1.bin"/><Relationship Id="rId1" Type="http://schemas.openxmlformats.org/officeDocument/2006/relationships/slideLayout" Target="../slideLayouts/slideLayout2.xml"/><Relationship Id="rId6" Type="http://schemas.openxmlformats.org/officeDocument/2006/relationships/slide" Target="slide11.xml"/><Relationship Id="rId5" Type="http://schemas.openxmlformats.org/officeDocument/2006/relationships/image" Target="../media/image9.jpeg"/><Relationship Id="rId4" Type="http://schemas.openxmlformats.org/officeDocument/2006/relationships/audio" Target="../media/audio3.bin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bin"/><Relationship Id="rId2" Type="http://schemas.openxmlformats.org/officeDocument/2006/relationships/audio" Target="../media/audio1.bin"/><Relationship Id="rId1" Type="http://schemas.openxmlformats.org/officeDocument/2006/relationships/slideLayout" Target="../slideLayouts/slideLayout2.xml"/><Relationship Id="rId6" Type="http://schemas.openxmlformats.org/officeDocument/2006/relationships/slide" Target="slide11.xml"/><Relationship Id="rId5" Type="http://schemas.openxmlformats.org/officeDocument/2006/relationships/image" Target="../media/image10.jpeg"/><Relationship Id="rId4" Type="http://schemas.openxmlformats.org/officeDocument/2006/relationships/audio" Target="../media/audio3.bin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bin"/><Relationship Id="rId2" Type="http://schemas.openxmlformats.org/officeDocument/2006/relationships/audio" Target="../media/audio1.bin"/><Relationship Id="rId1" Type="http://schemas.openxmlformats.org/officeDocument/2006/relationships/slideLayout" Target="../slideLayouts/slideLayout2.xml"/><Relationship Id="rId6" Type="http://schemas.openxmlformats.org/officeDocument/2006/relationships/slide" Target="slide11.xml"/><Relationship Id="rId5" Type="http://schemas.openxmlformats.org/officeDocument/2006/relationships/image" Target="../media/image11.jpeg"/><Relationship Id="rId4" Type="http://schemas.openxmlformats.org/officeDocument/2006/relationships/audio" Target="../media/audio3.bin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bin"/><Relationship Id="rId2" Type="http://schemas.openxmlformats.org/officeDocument/2006/relationships/audio" Target="../media/audio1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.jpeg"/><Relationship Id="rId4" Type="http://schemas.openxmlformats.org/officeDocument/2006/relationships/slide" Target="slide1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143001" y="235133"/>
            <a:ext cx="6381206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ỦY BAN NHÂN DÂN QUẬN LONG BIÊN</a:t>
            </a:r>
          </a:p>
          <a:p>
            <a:pPr algn="ctr"/>
            <a:r>
              <a:rPr lang="en-US" sz="24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 MẦM NON TUỔI HOA</a:t>
            </a:r>
          </a:p>
          <a:p>
            <a:pPr algn="ctr"/>
            <a:r>
              <a:rPr lang="en-US" sz="24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*********</a:t>
            </a:r>
            <a:endParaRPr lang="en-US" sz="24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67800" y="1380767"/>
            <a:ext cx="931607" cy="1242142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460466" y="3043647"/>
            <a:ext cx="8474529" cy="2612571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ArchUp">
              <a:avLst>
                <a:gd name="adj" fmla="val 10612460"/>
              </a:avLst>
            </a:prstTxWarp>
            <a:spAutoFit/>
          </a:bodyPr>
          <a:lstStyle/>
          <a:p>
            <a:pPr algn="ctr"/>
            <a:r>
              <a:rPr lang="en-US" sz="3600" b="1" dirty="0" smtClean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GIÁO ÁN PHÁT TRIỂN NGÔN NGỮ</a:t>
            </a:r>
          </a:p>
          <a:p>
            <a:pPr algn="ctr"/>
            <a:endParaRPr lang="en-US" sz="3600" b="1" dirty="0">
              <a:ln w="0"/>
              <a:solidFill>
                <a:srgbClr val="FF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332412" y="3762104"/>
            <a:ext cx="781158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Đề</a:t>
            </a:r>
            <a:r>
              <a:rPr lang="en-US" sz="24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tài</a:t>
            </a:r>
            <a:r>
              <a:rPr lang="en-US" sz="24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4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Thơ</a:t>
            </a:r>
            <a:r>
              <a:rPr lang="en-US" sz="24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:‘ </a:t>
            </a:r>
            <a:r>
              <a:rPr lang="en-US" sz="24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Đèn</a:t>
            </a:r>
            <a:r>
              <a:rPr lang="en-US" sz="24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giao</a:t>
            </a:r>
            <a:r>
              <a:rPr lang="en-US" sz="24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thông</a:t>
            </a:r>
            <a:r>
              <a:rPr lang="en-US" sz="24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  <a:endParaRPr lang="en-US" sz="2400" b="1" dirty="0" smtClean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sz="24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4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Mẫu</a:t>
            </a:r>
            <a:r>
              <a:rPr lang="en-US" sz="24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giáo</a:t>
            </a:r>
            <a:r>
              <a:rPr lang="en-US" sz="24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bé</a:t>
            </a:r>
            <a:r>
              <a:rPr lang="en-US" sz="24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C3</a:t>
            </a:r>
          </a:p>
          <a:p>
            <a:r>
              <a:rPr lang="en-US" sz="24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Giáo</a:t>
            </a:r>
            <a:r>
              <a:rPr lang="en-US" sz="24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viên</a:t>
            </a:r>
            <a:r>
              <a:rPr lang="en-US" sz="24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4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Đào</a:t>
            </a:r>
            <a:r>
              <a:rPr lang="en-US" sz="24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Thị</a:t>
            </a:r>
            <a:r>
              <a:rPr lang="en-US" sz="24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endParaRPr lang="en-US" sz="24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124200" y="6172200"/>
            <a:ext cx="2743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20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0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: 2021- 2022</a:t>
            </a:r>
            <a:endParaRPr lang="en-US" sz="20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848028527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2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3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 tmFilter="0,0; .5, 1; 1, 1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9" grpId="0"/>
      <p:bldP spid="10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dendodenxanh_zpsgkgz2vkk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76200"/>
            <a:ext cx="9129039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0" y="5638800"/>
            <a:ext cx="632892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Đèn</a:t>
            </a:r>
            <a:r>
              <a:rPr lang="en-US" sz="32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đỏ</a:t>
            </a:r>
            <a:r>
              <a:rPr lang="en-US" sz="32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dừng</a:t>
            </a:r>
            <a:r>
              <a:rPr lang="en-US" sz="32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32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b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kẻo</a:t>
            </a:r>
            <a:r>
              <a:rPr lang="en-US" sz="32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rồi</a:t>
            </a:r>
            <a:r>
              <a:rPr lang="en-US" sz="32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tông</a:t>
            </a:r>
            <a:r>
              <a:rPr lang="en-US" sz="32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nhau</a:t>
            </a:r>
            <a:endParaRPr lang="en-US" sz="3200" b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truyen-tho-32-359x20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57200" y="5410200"/>
            <a:ext cx="7233070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Bé</a:t>
            </a:r>
            <a:r>
              <a:rPr lang="en-US" sz="3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ngoan</a:t>
            </a:r>
            <a:r>
              <a:rPr lang="en-US" sz="3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bé</a:t>
            </a:r>
            <a:r>
              <a:rPr lang="en-US" sz="3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giỏi</a:t>
            </a:r>
            <a:r>
              <a:rPr lang="en-US" sz="3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thuộc</a:t>
            </a:r>
            <a:r>
              <a:rPr lang="en-US" sz="3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lâu</a:t>
            </a:r>
            <a:endParaRPr lang="en-US" sz="36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36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Xanh</a:t>
            </a:r>
            <a:r>
              <a:rPr lang="en-US" sz="3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3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đèn</a:t>
            </a:r>
            <a:r>
              <a:rPr lang="en-US" sz="3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đỏ</a:t>
            </a:r>
            <a:r>
              <a:rPr lang="en-US" sz="3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dừng</a:t>
            </a:r>
            <a:r>
              <a:rPr lang="en-US" sz="3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mau</a:t>
            </a:r>
            <a:r>
              <a:rPr lang="en-US" sz="3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đúng</a:t>
            </a:r>
            <a:r>
              <a:rPr lang="en-US" sz="3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rồi</a:t>
            </a:r>
            <a:endParaRPr lang="en-US" sz="36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 descr="F:\nam hoc 21-22\hinhnen\images (26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extBox 2"/>
          <p:cNvSpPr txBox="1"/>
          <p:nvPr/>
        </p:nvSpPr>
        <p:spPr>
          <a:xfrm>
            <a:off x="3556000" y="2282825"/>
            <a:ext cx="3246438" cy="83026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charset="0"/>
              </a:rPr>
              <a:t> </a:t>
            </a:r>
            <a:r>
              <a:rPr 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charset="0"/>
              </a:rPr>
              <a:t>Đàm</a:t>
            </a:r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charset="0"/>
              </a:rPr>
              <a:t> </a:t>
            </a:r>
            <a:r>
              <a:rPr 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charset="0"/>
              </a:rPr>
              <a:t>thoại</a:t>
            </a:r>
            <a:r>
              <a:rPr lang="vi-VN" sz="4800" b="1" dirty="0">
                <a:solidFill>
                  <a:srgbClr val="FF0000"/>
                </a:solidFill>
                <a:latin typeface="+mj-lt"/>
                <a:cs typeface="Arial" charset="0"/>
                <a:sym typeface="Arial" charset="0"/>
              </a:rPr>
              <a:t>: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09600" y="609600"/>
            <a:ext cx="8350363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thơ</a:t>
            </a:r>
            <a:r>
              <a:rPr lang="en-US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vừa</a:t>
            </a:r>
            <a:r>
              <a:rPr lang="en-US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US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tên</a:t>
            </a:r>
            <a:r>
              <a:rPr lang="en-US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r>
              <a:rPr lang="en-US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Do </a:t>
            </a:r>
            <a:r>
              <a:rPr lang="en-US" sz="4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ai</a:t>
            </a:r>
            <a:r>
              <a:rPr lang="en-US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sáng</a:t>
            </a:r>
            <a:r>
              <a:rPr lang="en-US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tác</a:t>
            </a:r>
            <a:r>
              <a:rPr lang="en-US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en-US" sz="4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Heptagon 4"/>
          <p:cNvSpPr/>
          <p:nvPr/>
        </p:nvSpPr>
        <p:spPr>
          <a:xfrm>
            <a:off x="6172200" y="2667000"/>
            <a:ext cx="1828800" cy="1752600"/>
          </a:xfrm>
          <a:prstGeom prst="heptagon">
            <a:avLst/>
          </a:prstGeom>
          <a:gradFill flip="none" rotWithShape="1">
            <a:gsLst>
              <a:gs pos="0">
                <a:srgbClr val="CCCCFF"/>
              </a:gs>
              <a:gs pos="17999">
                <a:srgbClr val="99CCFF"/>
              </a:gs>
              <a:gs pos="36000">
                <a:srgbClr val="9966FF"/>
              </a:gs>
              <a:gs pos="61000">
                <a:srgbClr val="CC99FF"/>
              </a:gs>
              <a:gs pos="82001">
                <a:srgbClr val="99CCFF"/>
              </a:gs>
              <a:gs pos="100000">
                <a:srgbClr val="CCCCFF"/>
              </a:gs>
            </a:gsLst>
            <a:lin ang="5400000" scaled="0"/>
            <a:tileRect/>
          </a:gradFill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600" b="1" dirty="0" smtClean="0">
                <a:solidFill>
                  <a:srgbClr val="FF0000"/>
                </a:solidFill>
              </a:rPr>
              <a:t>1</a:t>
            </a:r>
            <a:endParaRPr lang="en-US" sz="9600" b="1" dirty="0">
              <a:solidFill>
                <a:srgbClr val="FF0000"/>
              </a:solidFill>
            </a:endParaRPr>
          </a:p>
        </p:txBody>
      </p:sp>
      <p:sp>
        <p:nvSpPr>
          <p:cNvPr id="6" name="Heptagon 5"/>
          <p:cNvSpPr/>
          <p:nvPr/>
        </p:nvSpPr>
        <p:spPr>
          <a:xfrm>
            <a:off x="6172200" y="2590800"/>
            <a:ext cx="1905000" cy="1828800"/>
          </a:xfrm>
          <a:prstGeom prst="heptagon">
            <a:avLst/>
          </a:prstGeom>
          <a:gradFill flip="none" rotWithShape="1">
            <a:gsLst>
              <a:gs pos="0">
                <a:srgbClr val="CCCCFF"/>
              </a:gs>
              <a:gs pos="17999">
                <a:srgbClr val="99CCFF"/>
              </a:gs>
              <a:gs pos="36000">
                <a:srgbClr val="9966FF"/>
              </a:gs>
              <a:gs pos="61000">
                <a:srgbClr val="CC99FF"/>
              </a:gs>
              <a:gs pos="82001">
                <a:srgbClr val="99CCFF"/>
              </a:gs>
              <a:gs pos="100000">
                <a:srgbClr val="CCCCFF"/>
              </a:gs>
            </a:gsLst>
            <a:lin ang="5400000" scaled="0"/>
            <a:tileRect/>
          </a:gradFill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600" b="1" dirty="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7" name="Heptagon 6"/>
          <p:cNvSpPr/>
          <p:nvPr/>
        </p:nvSpPr>
        <p:spPr>
          <a:xfrm>
            <a:off x="6172200" y="2590800"/>
            <a:ext cx="1867647" cy="1887794"/>
          </a:xfrm>
          <a:prstGeom prst="heptagon">
            <a:avLst/>
          </a:prstGeom>
          <a:gradFill flip="none" rotWithShape="1">
            <a:gsLst>
              <a:gs pos="0">
                <a:srgbClr val="CCCCFF"/>
              </a:gs>
              <a:gs pos="17999">
                <a:srgbClr val="99CCFF"/>
              </a:gs>
              <a:gs pos="36000">
                <a:srgbClr val="9966FF"/>
              </a:gs>
              <a:gs pos="61000">
                <a:srgbClr val="CC99FF"/>
              </a:gs>
              <a:gs pos="82001">
                <a:srgbClr val="99CCFF"/>
              </a:gs>
              <a:gs pos="100000">
                <a:srgbClr val="CCCCFF"/>
              </a:gs>
            </a:gsLst>
            <a:lin ang="5400000" scaled="0"/>
            <a:tileRect/>
          </a:gradFill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600" b="1" dirty="0">
                <a:solidFill>
                  <a:srgbClr val="FF0000"/>
                </a:solidFill>
              </a:rPr>
              <a:t>3</a:t>
            </a:r>
          </a:p>
        </p:txBody>
      </p:sp>
      <p:sp>
        <p:nvSpPr>
          <p:cNvPr id="8" name="Heptagon 7"/>
          <p:cNvSpPr/>
          <p:nvPr/>
        </p:nvSpPr>
        <p:spPr>
          <a:xfrm>
            <a:off x="6172200" y="2590800"/>
            <a:ext cx="1942352" cy="1809136"/>
          </a:xfrm>
          <a:prstGeom prst="heptagon">
            <a:avLst/>
          </a:prstGeom>
          <a:gradFill flip="none" rotWithShape="1">
            <a:gsLst>
              <a:gs pos="0">
                <a:srgbClr val="CCCCFF"/>
              </a:gs>
              <a:gs pos="17999">
                <a:srgbClr val="99CCFF"/>
              </a:gs>
              <a:gs pos="36000">
                <a:srgbClr val="9966FF"/>
              </a:gs>
              <a:gs pos="61000">
                <a:srgbClr val="CC99FF"/>
              </a:gs>
              <a:gs pos="82001">
                <a:srgbClr val="99CCFF"/>
              </a:gs>
              <a:gs pos="100000">
                <a:srgbClr val="CCCCFF"/>
              </a:gs>
            </a:gsLst>
            <a:lin ang="5400000" scaled="0"/>
            <a:tileRect/>
          </a:gradFill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600" b="1" dirty="0">
                <a:solidFill>
                  <a:srgbClr val="FF0000"/>
                </a:solidFill>
              </a:rPr>
              <a:t>4</a:t>
            </a:r>
          </a:p>
        </p:txBody>
      </p:sp>
      <p:sp>
        <p:nvSpPr>
          <p:cNvPr id="9" name="Heptagon 8"/>
          <p:cNvSpPr/>
          <p:nvPr/>
        </p:nvSpPr>
        <p:spPr>
          <a:xfrm>
            <a:off x="6172200" y="2590800"/>
            <a:ext cx="1942352" cy="1887794"/>
          </a:xfrm>
          <a:prstGeom prst="heptagon">
            <a:avLst/>
          </a:prstGeom>
          <a:gradFill flip="none" rotWithShape="1">
            <a:gsLst>
              <a:gs pos="0">
                <a:srgbClr val="CCCCFF"/>
              </a:gs>
              <a:gs pos="17999">
                <a:srgbClr val="99CCFF"/>
              </a:gs>
              <a:gs pos="36000">
                <a:srgbClr val="9966FF"/>
              </a:gs>
              <a:gs pos="61000">
                <a:srgbClr val="CC99FF"/>
              </a:gs>
              <a:gs pos="82001">
                <a:srgbClr val="99CCFF"/>
              </a:gs>
              <a:gs pos="100000">
                <a:srgbClr val="CCCCFF"/>
              </a:gs>
            </a:gsLst>
            <a:lin ang="5400000" scaled="0"/>
            <a:tileRect/>
          </a:gradFill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600" b="1" dirty="0">
                <a:solidFill>
                  <a:srgbClr val="FF0000"/>
                </a:solidFill>
              </a:rPr>
              <a:t>5</a:t>
            </a:r>
          </a:p>
        </p:txBody>
      </p:sp>
      <p:sp>
        <p:nvSpPr>
          <p:cNvPr id="10" name="Explosion 1 9"/>
          <p:cNvSpPr/>
          <p:nvPr/>
        </p:nvSpPr>
        <p:spPr>
          <a:xfrm>
            <a:off x="5105400" y="1143000"/>
            <a:ext cx="3962400" cy="4876800"/>
          </a:xfrm>
          <a:prstGeom prst="irregularSeal1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5000" b="1" dirty="0" err="1" smtClean="0">
                <a:solidFill>
                  <a:srgbClr val="FF0000"/>
                </a:solidFill>
              </a:rPr>
              <a:t>Hết</a:t>
            </a:r>
            <a:r>
              <a:rPr lang="en-US" sz="5000" b="1" dirty="0" smtClean="0">
                <a:solidFill>
                  <a:srgbClr val="FF0000"/>
                </a:solidFill>
              </a:rPr>
              <a:t> </a:t>
            </a:r>
            <a:r>
              <a:rPr lang="en-US" sz="5000" b="1" dirty="0" err="1" smtClean="0">
                <a:solidFill>
                  <a:srgbClr val="FF0000"/>
                </a:solidFill>
              </a:rPr>
              <a:t>giờ</a:t>
            </a:r>
            <a:endParaRPr lang="en-US" sz="5000" b="1" dirty="0">
              <a:solidFill>
                <a:srgbClr val="FF00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0" y="4953000"/>
            <a:ext cx="5822300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err="1" smtClean="0">
                <a:solidFill>
                  <a:srgbClr val="7030A0"/>
                </a:solidFill>
              </a:rPr>
              <a:t>Bài</a:t>
            </a:r>
            <a:r>
              <a:rPr lang="en-US" sz="4000" b="1" dirty="0" smtClean="0">
                <a:solidFill>
                  <a:srgbClr val="7030A0"/>
                </a:solidFill>
              </a:rPr>
              <a:t> </a:t>
            </a:r>
            <a:r>
              <a:rPr lang="en-US" sz="4000" b="1" dirty="0" err="1" smtClean="0">
                <a:solidFill>
                  <a:srgbClr val="7030A0"/>
                </a:solidFill>
              </a:rPr>
              <a:t>thơ</a:t>
            </a:r>
            <a:r>
              <a:rPr lang="en-US" sz="4000" b="1" dirty="0" smtClean="0">
                <a:solidFill>
                  <a:srgbClr val="7030A0"/>
                </a:solidFill>
              </a:rPr>
              <a:t>: “ </a:t>
            </a:r>
            <a:r>
              <a:rPr lang="en-US" sz="4000" b="1" dirty="0" err="1" smtClean="0">
                <a:solidFill>
                  <a:srgbClr val="7030A0"/>
                </a:solidFill>
              </a:rPr>
              <a:t>Đèn</a:t>
            </a:r>
            <a:r>
              <a:rPr lang="en-US" sz="4000" b="1" dirty="0" smtClean="0">
                <a:solidFill>
                  <a:srgbClr val="7030A0"/>
                </a:solidFill>
              </a:rPr>
              <a:t> </a:t>
            </a:r>
            <a:r>
              <a:rPr lang="en-US" sz="4000" b="1" dirty="0" err="1" smtClean="0">
                <a:solidFill>
                  <a:srgbClr val="7030A0"/>
                </a:solidFill>
              </a:rPr>
              <a:t>giao</a:t>
            </a:r>
            <a:r>
              <a:rPr lang="en-US" sz="4000" b="1" dirty="0" smtClean="0">
                <a:solidFill>
                  <a:srgbClr val="7030A0"/>
                </a:solidFill>
              </a:rPr>
              <a:t> </a:t>
            </a:r>
            <a:r>
              <a:rPr lang="en-US" sz="4000" b="1" dirty="0" err="1" smtClean="0">
                <a:solidFill>
                  <a:srgbClr val="7030A0"/>
                </a:solidFill>
              </a:rPr>
              <a:t>thông</a:t>
            </a:r>
            <a:r>
              <a:rPr lang="en-US" sz="4000" b="1" dirty="0" smtClean="0">
                <a:solidFill>
                  <a:srgbClr val="7030A0"/>
                </a:solidFill>
              </a:rPr>
              <a:t>”</a:t>
            </a:r>
          </a:p>
          <a:p>
            <a:r>
              <a:rPr lang="en-US" sz="4000" b="1" dirty="0" err="1" smtClean="0">
                <a:solidFill>
                  <a:srgbClr val="7030A0"/>
                </a:solidFill>
              </a:rPr>
              <a:t>Tác</a:t>
            </a:r>
            <a:r>
              <a:rPr lang="en-US" sz="4000" b="1" dirty="0" smtClean="0">
                <a:solidFill>
                  <a:srgbClr val="7030A0"/>
                </a:solidFill>
              </a:rPr>
              <a:t> </a:t>
            </a:r>
            <a:r>
              <a:rPr lang="en-US" sz="4000" b="1" dirty="0" err="1" smtClean="0">
                <a:solidFill>
                  <a:srgbClr val="7030A0"/>
                </a:solidFill>
              </a:rPr>
              <a:t>giả</a:t>
            </a:r>
            <a:r>
              <a:rPr lang="en-US" sz="4000" b="1" dirty="0" smtClean="0">
                <a:solidFill>
                  <a:srgbClr val="7030A0"/>
                </a:solidFill>
              </a:rPr>
              <a:t>: </a:t>
            </a:r>
            <a:r>
              <a:rPr lang="en-US" sz="4000" b="1" dirty="0" err="1" smtClean="0">
                <a:solidFill>
                  <a:srgbClr val="7030A0"/>
                </a:solidFill>
              </a:rPr>
              <a:t>Mỹ</a:t>
            </a:r>
            <a:r>
              <a:rPr lang="en-US" sz="4000" b="1" dirty="0" smtClean="0">
                <a:solidFill>
                  <a:srgbClr val="7030A0"/>
                </a:solidFill>
              </a:rPr>
              <a:t> </a:t>
            </a:r>
            <a:r>
              <a:rPr lang="en-US" sz="4000" b="1" dirty="0" err="1" smtClean="0">
                <a:solidFill>
                  <a:srgbClr val="7030A0"/>
                </a:solidFill>
              </a:rPr>
              <a:t>Trang</a:t>
            </a:r>
            <a:endParaRPr lang="en-US" sz="4000" b="1" dirty="0">
              <a:solidFill>
                <a:srgbClr val="7030A0"/>
              </a:solidFill>
            </a:endParaRPr>
          </a:p>
        </p:txBody>
      </p:sp>
      <p:sp>
        <p:nvSpPr>
          <p:cNvPr id="12" name="7-Point Star 11">
            <a:hlinkClick r:id="rId5" action="ppaction://hlinksldjump"/>
          </p:cNvPr>
          <p:cNvSpPr/>
          <p:nvPr/>
        </p:nvSpPr>
        <p:spPr>
          <a:xfrm>
            <a:off x="8001000" y="5943600"/>
            <a:ext cx="1143000" cy="914400"/>
          </a:xfrm>
          <a:prstGeom prst="star7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4" presetClass="exit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0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4" presetClass="exit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4" presetClass="exit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8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4000"/>
                            </p:stCondLst>
                            <p:childTnLst>
                              <p:par>
                                <p:cTn id="21" presetID="4" presetClass="exit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0"/>
                            </p:stCondLst>
                            <p:childTnLst>
                              <p:par>
                                <p:cTn id="2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3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3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3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3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3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5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5" grpId="1" animBg="1"/>
      <p:bldP spid="6" grpId="0" animBg="1"/>
      <p:bldP spid="6" grpId="1" animBg="1"/>
      <p:bldP spid="7" grpId="0" animBg="1"/>
      <p:bldP spid="7" grpId="1" animBg="1"/>
      <p:bldP spid="8" grpId="0" animBg="1"/>
      <p:bldP spid="8" grpId="1" animBg="1"/>
      <p:bldP spid="9" grpId="0" animBg="1"/>
      <p:bldP spid="9" grpId="1" animBg="1"/>
      <p:bldP spid="10" grpId="0" animBg="1"/>
      <p:bldP spid="10" grpId="1" animBg="1"/>
      <p:bldP spid="11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04800" y="228600"/>
            <a:ext cx="8855309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Đèn</a:t>
            </a:r>
            <a:r>
              <a:rPr lang="en-US" sz="6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giao</a:t>
            </a:r>
            <a:r>
              <a:rPr lang="en-US" sz="6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thông</a:t>
            </a:r>
            <a:r>
              <a:rPr lang="en-US" sz="6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6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màu</a:t>
            </a:r>
            <a:r>
              <a:rPr lang="en-US" sz="6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6000" b="1" dirty="0" smtClean="0">
                <a:solidFill>
                  <a:srgbClr val="FF0000"/>
                </a:solidFill>
              </a:rPr>
              <a:t>?</a:t>
            </a:r>
            <a:endParaRPr lang="en-US" sz="6000" b="1" dirty="0">
              <a:solidFill>
                <a:srgbClr val="FF0000"/>
              </a:solidFill>
            </a:endParaRPr>
          </a:p>
        </p:txBody>
      </p:sp>
      <p:sp>
        <p:nvSpPr>
          <p:cNvPr id="5" name="Heptagon 4"/>
          <p:cNvSpPr/>
          <p:nvPr/>
        </p:nvSpPr>
        <p:spPr>
          <a:xfrm>
            <a:off x="6172200" y="2667000"/>
            <a:ext cx="1828800" cy="1752600"/>
          </a:xfrm>
          <a:prstGeom prst="heptagon">
            <a:avLst/>
          </a:prstGeom>
          <a:gradFill flip="none" rotWithShape="1">
            <a:gsLst>
              <a:gs pos="0">
                <a:srgbClr val="CCCCFF"/>
              </a:gs>
              <a:gs pos="17999">
                <a:srgbClr val="99CCFF"/>
              </a:gs>
              <a:gs pos="36000">
                <a:srgbClr val="9966FF"/>
              </a:gs>
              <a:gs pos="61000">
                <a:srgbClr val="CC99FF"/>
              </a:gs>
              <a:gs pos="82001">
                <a:srgbClr val="99CCFF"/>
              </a:gs>
              <a:gs pos="100000">
                <a:srgbClr val="CCCCFF"/>
              </a:gs>
            </a:gsLst>
            <a:lin ang="5400000" scaled="0"/>
            <a:tileRect/>
          </a:gradFill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600" b="1" dirty="0" smtClean="0">
                <a:solidFill>
                  <a:srgbClr val="FF0000"/>
                </a:solidFill>
              </a:rPr>
              <a:t>1</a:t>
            </a:r>
            <a:endParaRPr lang="en-US" sz="9600" b="1" dirty="0">
              <a:solidFill>
                <a:srgbClr val="FF0000"/>
              </a:solidFill>
            </a:endParaRPr>
          </a:p>
        </p:txBody>
      </p:sp>
      <p:sp>
        <p:nvSpPr>
          <p:cNvPr id="6" name="Heptagon 5"/>
          <p:cNvSpPr/>
          <p:nvPr/>
        </p:nvSpPr>
        <p:spPr>
          <a:xfrm>
            <a:off x="6172200" y="2590800"/>
            <a:ext cx="1905000" cy="1828800"/>
          </a:xfrm>
          <a:prstGeom prst="heptagon">
            <a:avLst/>
          </a:prstGeom>
          <a:gradFill flip="none" rotWithShape="1">
            <a:gsLst>
              <a:gs pos="0">
                <a:srgbClr val="CCCCFF"/>
              </a:gs>
              <a:gs pos="17999">
                <a:srgbClr val="99CCFF"/>
              </a:gs>
              <a:gs pos="36000">
                <a:srgbClr val="9966FF"/>
              </a:gs>
              <a:gs pos="61000">
                <a:srgbClr val="CC99FF"/>
              </a:gs>
              <a:gs pos="82001">
                <a:srgbClr val="99CCFF"/>
              </a:gs>
              <a:gs pos="100000">
                <a:srgbClr val="CCCCFF"/>
              </a:gs>
            </a:gsLst>
            <a:lin ang="5400000" scaled="0"/>
            <a:tileRect/>
          </a:gradFill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600" b="1" dirty="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7" name="Heptagon 6"/>
          <p:cNvSpPr/>
          <p:nvPr/>
        </p:nvSpPr>
        <p:spPr>
          <a:xfrm>
            <a:off x="6172200" y="2590800"/>
            <a:ext cx="1867647" cy="1887794"/>
          </a:xfrm>
          <a:prstGeom prst="heptagon">
            <a:avLst/>
          </a:prstGeom>
          <a:gradFill flip="none" rotWithShape="1">
            <a:gsLst>
              <a:gs pos="0">
                <a:srgbClr val="CCCCFF"/>
              </a:gs>
              <a:gs pos="17999">
                <a:srgbClr val="99CCFF"/>
              </a:gs>
              <a:gs pos="36000">
                <a:srgbClr val="9966FF"/>
              </a:gs>
              <a:gs pos="61000">
                <a:srgbClr val="CC99FF"/>
              </a:gs>
              <a:gs pos="82001">
                <a:srgbClr val="99CCFF"/>
              </a:gs>
              <a:gs pos="100000">
                <a:srgbClr val="CCCCFF"/>
              </a:gs>
            </a:gsLst>
            <a:lin ang="5400000" scaled="0"/>
            <a:tileRect/>
          </a:gradFill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600" b="1" dirty="0">
                <a:solidFill>
                  <a:srgbClr val="FF0000"/>
                </a:solidFill>
              </a:rPr>
              <a:t>3</a:t>
            </a:r>
          </a:p>
        </p:txBody>
      </p:sp>
      <p:sp>
        <p:nvSpPr>
          <p:cNvPr id="8" name="Heptagon 7"/>
          <p:cNvSpPr/>
          <p:nvPr/>
        </p:nvSpPr>
        <p:spPr>
          <a:xfrm>
            <a:off x="6172200" y="2590800"/>
            <a:ext cx="1942352" cy="1809136"/>
          </a:xfrm>
          <a:prstGeom prst="heptagon">
            <a:avLst/>
          </a:prstGeom>
          <a:gradFill flip="none" rotWithShape="1">
            <a:gsLst>
              <a:gs pos="0">
                <a:srgbClr val="CCCCFF"/>
              </a:gs>
              <a:gs pos="17999">
                <a:srgbClr val="99CCFF"/>
              </a:gs>
              <a:gs pos="36000">
                <a:srgbClr val="9966FF"/>
              </a:gs>
              <a:gs pos="61000">
                <a:srgbClr val="CC99FF"/>
              </a:gs>
              <a:gs pos="82001">
                <a:srgbClr val="99CCFF"/>
              </a:gs>
              <a:gs pos="100000">
                <a:srgbClr val="CCCCFF"/>
              </a:gs>
            </a:gsLst>
            <a:lin ang="5400000" scaled="0"/>
            <a:tileRect/>
          </a:gradFill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600" b="1" dirty="0">
                <a:solidFill>
                  <a:srgbClr val="FF0000"/>
                </a:solidFill>
              </a:rPr>
              <a:t>4</a:t>
            </a:r>
          </a:p>
        </p:txBody>
      </p:sp>
      <p:sp>
        <p:nvSpPr>
          <p:cNvPr id="9" name="Heptagon 8"/>
          <p:cNvSpPr/>
          <p:nvPr/>
        </p:nvSpPr>
        <p:spPr>
          <a:xfrm>
            <a:off x="6172200" y="2590800"/>
            <a:ext cx="1942352" cy="1887794"/>
          </a:xfrm>
          <a:prstGeom prst="heptagon">
            <a:avLst/>
          </a:prstGeom>
          <a:gradFill flip="none" rotWithShape="1">
            <a:gsLst>
              <a:gs pos="0">
                <a:srgbClr val="CCCCFF"/>
              </a:gs>
              <a:gs pos="17999">
                <a:srgbClr val="99CCFF"/>
              </a:gs>
              <a:gs pos="36000">
                <a:srgbClr val="9966FF"/>
              </a:gs>
              <a:gs pos="61000">
                <a:srgbClr val="CC99FF"/>
              </a:gs>
              <a:gs pos="82001">
                <a:srgbClr val="99CCFF"/>
              </a:gs>
              <a:gs pos="100000">
                <a:srgbClr val="CCCCFF"/>
              </a:gs>
            </a:gsLst>
            <a:lin ang="5400000" scaled="0"/>
            <a:tileRect/>
          </a:gradFill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600" b="1" dirty="0">
                <a:solidFill>
                  <a:srgbClr val="FF0000"/>
                </a:solidFill>
              </a:rPr>
              <a:t>5</a:t>
            </a:r>
          </a:p>
        </p:txBody>
      </p:sp>
      <p:sp>
        <p:nvSpPr>
          <p:cNvPr id="10" name="Explosion 1 9"/>
          <p:cNvSpPr/>
          <p:nvPr/>
        </p:nvSpPr>
        <p:spPr>
          <a:xfrm>
            <a:off x="5105400" y="1143000"/>
            <a:ext cx="3962400" cy="4876800"/>
          </a:xfrm>
          <a:prstGeom prst="irregularSeal1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5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Hết</a:t>
            </a:r>
            <a:r>
              <a:rPr lang="en-US" sz="5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giờ</a:t>
            </a:r>
            <a:endParaRPr lang="en-US" sz="5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20" name="Group 19"/>
          <p:cNvGrpSpPr/>
          <p:nvPr/>
        </p:nvGrpSpPr>
        <p:grpSpPr>
          <a:xfrm>
            <a:off x="0" y="2895600"/>
            <a:ext cx="5105400" cy="3962400"/>
            <a:chOff x="0" y="2895600"/>
            <a:chExt cx="5105400" cy="3962400"/>
          </a:xfrm>
        </p:grpSpPr>
        <p:pic>
          <p:nvPicPr>
            <p:cNvPr id="17" name="Picture 16" descr="tải xuống (2).jpg"/>
            <p:cNvPicPr>
              <a:picLocks noChangeAspect="1"/>
            </p:cNvPicPr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0" y="2895600"/>
              <a:ext cx="5105400" cy="3962400"/>
            </a:xfrm>
            <a:prstGeom prst="rect">
              <a:avLst/>
            </a:prstGeom>
          </p:spPr>
        </p:pic>
        <p:sp>
          <p:nvSpPr>
            <p:cNvPr id="19" name="TextBox 18"/>
            <p:cNvSpPr txBox="1"/>
            <p:nvPr/>
          </p:nvSpPr>
          <p:spPr>
            <a:xfrm>
              <a:off x="533400" y="5867400"/>
              <a:ext cx="286091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 err="1" smtClean="0"/>
                <a:t>Đèn</a:t>
              </a:r>
              <a:r>
                <a:rPr lang="en-US" b="1" dirty="0" smtClean="0"/>
                <a:t> </a:t>
              </a:r>
              <a:r>
                <a:rPr lang="en-US" b="1" dirty="0" err="1" smtClean="0"/>
                <a:t>xanh</a:t>
              </a:r>
              <a:r>
                <a:rPr lang="en-US" b="1" dirty="0" smtClean="0"/>
                <a:t>, </a:t>
              </a:r>
              <a:r>
                <a:rPr lang="en-US" b="1" dirty="0" err="1" smtClean="0"/>
                <a:t>đèn</a:t>
              </a:r>
              <a:r>
                <a:rPr lang="en-US" b="1" dirty="0" smtClean="0"/>
                <a:t> </a:t>
              </a:r>
              <a:r>
                <a:rPr lang="en-US" b="1" dirty="0" err="1" smtClean="0"/>
                <a:t>đỏ</a:t>
              </a:r>
              <a:r>
                <a:rPr lang="en-US" b="1" dirty="0" smtClean="0"/>
                <a:t>, </a:t>
              </a:r>
              <a:r>
                <a:rPr lang="en-US" b="1" dirty="0" err="1" smtClean="0"/>
                <a:t>đèn</a:t>
              </a:r>
              <a:r>
                <a:rPr lang="en-US" b="1" dirty="0" smtClean="0"/>
                <a:t> </a:t>
              </a:r>
              <a:r>
                <a:rPr lang="en-US" b="1" dirty="0" err="1" smtClean="0"/>
                <a:t>vàng</a:t>
              </a:r>
              <a:endParaRPr lang="en-US" b="1" dirty="0"/>
            </a:p>
          </p:txBody>
        </p:sp>
      </p:grpSp>
      <p:sp>
        <p:nvSpPr>
          <p:cNvPr id="21" name="7-Point Star 20">
            <a:hlinkClick r:id="rId6" action="ppaction://hlinksldjump"/>
          </p:cNvPr>
          <p:cNvSpPr/>
          <p:nvPr/>
        </p:nvSpPr>
        <p:spPr>
          <a:xfrm>
            <a:off x="8001000" y="5943600"/>
            <a:ext cx="1143000" cy="914400"/>
          </a:xfrm>
          <a:prstGeom prst="star7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4" presetClass="exit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0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4" presetClass="exit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4" presetClass="exit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8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4000"/>
                            </p:stCondLst>
                            <p:childTnLst>
                              <p:par>
                                <p:cTn id="21" presetID="4" presetClass="exit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0"/>
                            </p:stCondLst>
                            <p:childTnLst>
                              <p:par>
                                <p:cTn id="2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33400" y="304800"/>
            <a:ext cx="797404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b="1" dirty="0" err="1" smtClean="0">
                <a:solidFill>
                  <a:srgbClr val="FF0000"/>
                </a:solidFill>
              </a:rPr>
              <a:t>Đèn</a:t>
            </a:r>
            <a:r>
              <a:rPr lang="en-US" sz="5400" b="1" dirty="0" smtClean="0">
                <a:solidFill>
                  <a:srgbClr val="FF0000"/>
                </a:solidFill>
              </a:rPr>
              <a:t> </a:t>
            </a:r>
            <a:r>
              <a:rPr lang="en-US" sz="5400" b="1" dirty="0" err="1" smtClean="0">
                <a:solidFill>
                  <a:srgbClr val="FF0000"/>
                </a:solidFill>
              </a:rPr>
              <a:t>xanh</a:t>
            </a:r>
            <a:r>
              <a:rPr lang="en-US" sz="5400" b="1" dirty="0" smtClean="0">
                <a:solidFill>
                  <a:srgbClr val="FF0000"/>
                </a:solidFill>
              </a:rPr>
              <a:t> </a:t>
            </a:r>
            <a:r>
              <a:rPr lang="en-US" sz="5400" b="1" dirty="0" err="1" smtClean="0">
                <a:solidFill>
                  <a:srgbClr val="FF0000"/>
                </a:solidFill>
              </a:rPr>
              <a:t>báo</a:t>
            </a:r>
            <a:r>
              <a:rPr lang="en-US" sz="5400" b="1" dirty="0" smtClean="0">
                <a:solidFill>
                  <a:srgbClr val="FF0000"/>
                </a:solidFill>
              </a:rPr>
              <a:t> </a:t>
            </a:r>
            <a:r>
              <a:rPr lang="en-US" sz="5400" b="1" dirty="0" err="1" smtClean="0">
                <a:solidFill>
                  <a:srgbClr val="FF0000"/>
                </a:solidFill>
              </a:rPr>
              <a:t>hiệu</a:t>
            </a:r>
            <a:r>
              <a:rPr lang="en-US" sz="5400" b="1" dirty="0" smtClean="0">
                <a:solidFill>
                  <a:srgbClr val="FF0000"/>
                </a:solidFill>
              </a:rPr>
              <a:t> </a:t>
            </a:r>
            <a:r>
              <a:rPr lang="en-US" sz="5400" b="1" dirty="0" err="1" smtClean="0">
                <a:solidFill>
                  <a:srgbClr val="FF0000"/>
                </a:solidFill>
              </a:rPr>
              <a:t>điều</a:t>
            </a:r>
            <a:r>
              <a:rPr lang="en-US" sz="5400" b="1" dirty="0" smtClean="0">
                <a:solidFill>
                  <a:srgbClr val="FF0000"/>
                </a:solidFill>
              </a:rPr>
              <a:t> </a:t>
            </a:r>
            <a:r>
              <a:rPr lang="en-US" sz="5400" b="1" dirty="0" err="1" smtClean="0">
                <a:solidFill>
                  <a:srgbClr val="FF0000"/>
                </a:solidFill>
              </a:rPr>
              <a:t>gì</a:t>
            </a:r>
            <a:r>
              <a:rPr lang="en-US" sz="5400" b="1" dirty="0" smtClean="0">
                <a:solidFill>
                  <a:srgbClr val="FF0000"/>
                </a:solidFill>
              </a:rPr>
              <a:t>?</a:t>
            </a:r>
            <a:endParaRPr lang="en-US" sz="5400" b="1" dirty="0">
              <a:solidFill>
                <a:srgbClr val="FF0000"/>
              </a:solidFill>
            </a:endParaRPr>
          </a:p>
        </p:txBody>
      </p:sp>
      <p:sp>
        <p:nvSpPr>
          <p:cNvPr id="9" name="Heptagon 8"/>
          <p:cNvSpPr/>
          <p:nvPr/>
        </p:nvSpPr>
        <p:spPr>
          <a:xfrm>
            <a:off x="6172200" y="2667000"/>
            <a:ext cx="1828800" cy="1752600"/>
          </a:xfrm>
          <a:prstGeom prst="heptagon">
            <a:avLst/>
          </a:prstGeom>
          <a:gradFill flip="none" rotWithShape="1">
            <a:gsLst>
              <a:gs pos="0">
                <a:srgbClr val="CCCCFF"/>
              </a:gs>
              <a:gs pos="17999">
                <a:srgbClr val="99CCFF"/>
              </a:gs>
              <a:gs pos="36000">
                <a:srgbClr val="9966FF"/>
              </a:gs>
              <a:gs pos="61000">
                <a:srgbClr val="CC99FF"/>
              </a:gs>
              <a:gs pos="82001">
                <a:srgbClr val="99CCFF"/>
              </a:gs>
              <a:gs pos="100000">
                <a:srgbClr val="CCCCFF"/>
              </a:gs>
            </a:gsLst>
            <a:lin ang="5400000" scaled="0"/>
            <a:tileRect/>
          </a:gradFill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600" b="1" dirty="0" smtClean="0">
                <a:solidFill>
                  <a:srgbClr val="FF0000"/>
                </a:solidFill>
              </a:rPr>
              <a:t>1</a:t>
            </a:r>
            <a:endParaRPr lang="en-US" sz="9600" b="1" dirty="0">
              <a:solidFill>
                <a:srgbClr val="FF0000"/>
              </a:solidFill>
            </a:endParaRPr>
          </a:p>
        </p:txBody>
      </p:sp>
      <p:sp>
        <p:nvSpPr>
          <p:cNvPr id="10" name="Heptagon 9"/>
          <p:cNvSpPr/>
          <p:nvPr/>
        </p:nvSpPr>
        <p:spPr>
          <a:xfrm>
            <a:off x="6172200" y="2590800"/>
            <a:ext cx="1905000" cy="1828800"/>
          </a:xfrm>
          <a:prstGeom prst="heptagon">
            <a:avLst/>
          </a:prstGeom>
          <a:gradFill flip="none" rotWithShape="1">
            <a:gsLst>
              <a:gs pos="0">
                <a:srgbClr val="CCCCFF"/>
              </a:gs>
              <a:gs pos="17999">
                <a:srgbClr val="99CCFF"/>
              </a:gs>
              <a:gs pos="36000">
                <a:srgbClr val="9966FF"/>
              </a:gs>
              <a:gs pos="61000">
                <a:srgbClr val="CC99FF"/>
              </a:gs>
              <a:gs pos="82001">
                <a:srgbClr val="99CCFF"/>
              </a:gs>
              <a:gs pos="100000">
                <a:srgbClr val="CCCCFF"/>
              </a:gs>
            </a:gsLst>
            <a:lin ang="5400000" scaled="0"/>
            <a:tileRect/>
          </a:gradFill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600" b="1" dirty="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11" name="Heptagon 10"/>
          <p:cNvSpPr/>
          <p:nvPr/>
        </p:nvSpPr>
        <p:spPr>
          <a:xfrm>
            <a:off x="6172200" y="2590800"/>
            <a:ext cx="1867647" cy="1887794"/>
          </a:xfrm>
          <a:prstGeom prst="heptagon">
            <a:avLst/>
          </a:prstGeom>
          <a:gradFill flip="none" rotWithShape="1">
            <a:gsLst>
              <a:gs pos="0">
                <a:srgbClr val="CCCCFF"/>
              </a:gs>
              <a:gs pos="17999">
                <a:srgbClr val="99CCFF"/>
              </a:gs>
              <a:gs pos="36000">
                <a:srgbClr val="9966FF"/>
              </a:gs>
              <a:gs pos="61000">
                <a:srgbClr val="CC99FF"/>
              </a:gs>
              <a:gs pos="82001">
                <a:srgbClr val="99CCFF"/>
              </a:gs>
              <a:gs pos="100000">
                <a:srgbClr val="CCCCFF"/>
              </a:gs>
            </a:gsLst>
            <a:lin ang="5400000" scaled="0"/>
            <a:tileRect/>
          </a:gradFill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600" b="1" dirty="0">
                <a:solidFill>
                  <a:srgbClr val="FF0000"/>
                </a:solidFill>
              </a:rPr>
              <a:t>3</a:t>
            </a:r>
          </a:p>
        </p:txBody>
      </p:sp>
      <p:sp>
        <p:nvSpPr>
          <p:cNvPr id="12" name="Heptagon 11"/>
          <p:cNvSpPr/>
          <p:nvPr/>
        </p:nvSpPr>
        <p:spPr>
          <a:xfrm>
            <a:off x="6172200" y="2590800"/>
            <a:ext cx="1942352" cy="1809136"/>
          </a:xfrm>
          <a:prstGeom prst="heptagon">
            <a:avLst/>
          </a:prstGeom>
          <a:gradFill flip="none" rotWithShape="1">
            <a:gsLst>
              <a:gs pos="0">
                <a:srgbClr val="CCCCFF"/>
              </a:gs>
              <a:gs pos="17999">
                <a:srgbClr val="99CCFF"/>
              </a:gs>
              <a:gs pos="36000">
                <a:srgbClr val="9966FF"/>
              </a:gs>
              <a:gs pos="61000">
                <a:srgbClr val="CC99FF"/>
              </a:gs>
              <a:gs pos="82001">
                <a:srgbClr val="99CCFF"/>
              </a:gs>
              <a:gs pos="100000">
                <a:srgbClr val="CCCCFF"/>
              </a:gs>
            </a:gsLst>
            <a:lin ang="5400000" scaled="0"/>
            <a:tileRect/>
          </a:gradFill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600" b="1" dirty="0">
                <a:solidFill>
                  <a:srgbClr val="FF0000"/>
                </a:solidFill>
              </a:rPr>
              <a:t>4</a:t>
            </a:r>
          </a:p>
        </p:txBody>
      </p:sp>
      <p:sp>
        <p:nvSpPr>
          <p:cNvPr id="13" name="Heptagon 12"/>
          <p:cNvSpPr/>
          <p:nvPr/>
        </p:nvSpPr>
        <p:spPr>
          <a:xfrm>
            <a:off x="6172200" y="2590800"/>
            <a:ext cx="1942352" cy="1887794"/>
          </a:xfrm>
          <a:prstGeom prst="heptagon">
            <a:avLst/>
          </a:prstGeom>
          <a:gradFill flip="none" rotWithShape="1">
            <a:gsLst>
              <a:gs pos="0">
                <a:srgbClr val="CCCCFF"/>
              </a:gs>
              <a:gs pos="17999">
                <a:srgbClr val="99CCFF"/>
              </a:gs>
              <a:gs pos="36000">
                <a:srgbClr val="9966FF"/>
              </a:gs>
              <a:gs pos="61000">
                <a:srgbClr val="CC99FF"/>
              </a:gs>
              <a:gs pos="82001">
                <a:srgbClr val="99CCFF"/>
              </a:gs>
              <a:gs pos="100000">
                <a:srgbClr val="CCCCFF"/>
              </a:gs>
            </a:gsLst>
            <a:lin ang="5400000" scaled="0"/>
            <a:tileRect/>
          </a:gradFill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600" b="1" dirty="0">
                <a:solidFill>
                  <a:srgbClr val="FF0000"/>
                </a:solidFill>
              </a:rPr>
              <a:t>5</a:t>
            </a:r>
          </a:p>
        </p:txBody>
      </p:sp>
      <p:sp>
        <p:nvSpPr>
          <p:cNvPr id="14" name="Explosion 1 13"/>
          <p:cNvSpPr/>
          <p:nvPr/>
        </p:nvSpPr>
        <p:spPr>
          <a:xfrm>
            <a:off x="5105400" y="1143000"/>
            <a:ext cx="3962400" cy="4876800"/>
          </a:xfrm>
          <a:prstGeom prst="irregularSeal1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5000" b="1" dirty="0" err="1" smtClean="0">
                <a:solidFill>
                  <a:srgbClr val="FF0000"/>
                </a:solidFill>
              </a:rPr>
              <a:t>Hết</a:t>
            </a:r>
            <a:r>
              <a:rPr lang="en-US" sz="5000" b="1" dirty="0" smtClean="0">
                <a:solidFill>
                  <a:srgbClr val="FF0000"/>
                </a:solidFill>
              </a:rPr>
              <a:t> </a:t>
            </a:r>
            <a:r>
              <a:rPr lang="en-US" sz="5000" b="1" dirty="0" err="1" smtClean="0">
                <a:solidFill>
                  <a:srgbClr val="FF0000"/>
                </a:solidFill>
              </a:rPr>
              <a:t>giờ</a:t>
            </a:r>
            <a:endParaRPr lang="en-US" sz="5000" b="1" dirty="0">
              <a:solidFill>
                <a:srgbClr val="FF0000"/>
              </a:solidFill>
            </a:endParaRPr>
          </a:p>
        </p:txBody>
      </p:sp>
      <p:pic>
        <p:nvPicPr>
          <p:cNvPr id="15" name="Picture 14" descr="Slide5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0" y="3048000"/>
            <a:ext cx="5080000" cy="3810000"/>
          </a:xfrm>
          <a:prstGeom prst="rect">
            <a:avLst/>
          </a:prstGeom>
        </p:spPr>
      </p:pic>
      <p:sp>
        <p:nvSpPr>
          <p:cNvPr id="16" name="7-Point Star 15">
            <a:hlinkClick r:id="rId6" action="ppaction://hlinksldjump"/>
          </p:cNvPr>
          <p:cNvSpPr/>
          <p:nvPr/>
        </p:nvSpPr>
        <p:spPr>
          <a:xfrm>
            <a:off x="8001000" y="5943600"/>
            <a:ext cx="1143000" cy="914400"/>
          </a:xfrm>
          <a:prstGeom prst="star7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4" presetClass="exit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0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4" presetClass="exit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4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4" presetClass="exit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8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4000"/>
                            </p:stCondLst>
                            <p:childTnLst>
                              <p:par>
                                <p:cTn id="21" presetID="4" presetClass="exit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0"/>
                            </p:stCondLst>
                            <p:childTnLst>
                              <p:par>
                                <p:cTn id="2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57200" y="228600"/>
            <a:ext cx="794108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b="1" dirty="0" err="1" smtClean="0">
                <a:solidFill>
                  <a:srgbClr val="FF0000"/>
                </a:solidFill>
              </a:rPr>
              <a:t>Đèn</a:t>
            </a:r>
            <a:r>
              <a:rPr lang="en-US" sz="5400" b="1" dirty="0" smtClean="0">
                <a:solidFill>
                  <a:srgbClr val="FF0000"/>
                </a:solidFill>
              </a:rPr>
              <a:t> </a:t>
            </a:r>
            <a:r>
              <a:rPr lang="en-US" sz="5400" b="1" dirty="0" err="1" smtClean="0">
                <a:solidFill>
                  <a:srgbClr val="FF0000"/>
                </a:solidFill>
              </a:rPr>
              <a:t>vàng</a:t>
            </a:r>
            <a:r>
              <a:rPr lang="en-US" sz="5400" b="1" dirty="0" smtClean="0">
                <a:solidFill>
                  <a:srgbClr val="FF0000"/>
                </a:solidFill>
              </a:rPr>
              <a:t> </a:t>
            </a:r>
            <a:r>
              <a:rPr lang="en-US" sz="5400" b="1" dirty="0" err="1" smtClean="0">
                <a:solidFill>
                  <a:srgbClr val="FF0000"/>
                </a:solidFill>
              </a:rPr>
              <a:t>báo</a:t>
            </a:r>
            <a:r>
              <a:rPr lang="en-US" sz="5400" b="1" dirty="0" smtClean="0">
                <a:solidFill>
                  <a:srgbClr val="FF0000"/>
                </a:solidFill>
              </a:rPr>
              <a:t> </a:t>
            </a:r>
            <a:r>
              <a:rPr lang="en-US" sz="5400" b="1" dirty="0" err="1" smtClean="0">
                <a:solidFill>
                  <a:srgbClr val="FF0000"/>
                </a:solidFill>
              </a:rPr>
              <a:t>hiệu</a:t>
            </a:r>
            <a:r>
              <a:rPr lang="en-US" sz="5400" b="1" dirty="0" smtClean="0">
                <a:solidFill>
                  <a:srgbClr val="FF0000"/>
                </a:solidFill>
              </a:rPr>
              <a:t> </a:t>
            </a:r>
            <a:r>
              <a:rPr lang="en-US" sz="5400" b="1" dirty="0" err="1" smtClean="0">
                <a:solidFill>
                  <a:srgbClr val="FF0000"/>
                </a:solidFill>
              </a:rPr>
              <a:t>điều</a:t>
            </a:r>
            <a:r>
              <a:rPr lang="en-US" sz="5400" b="1" dirty="0" smtClean="0">
                <a:solidFill>
                  <a:srgbClr val="FF0000"/>
                </a:solidFill>
              </a:rPr>
              <a:t> </a:t>
            </a:r>
            <a:r>
              <a:rPr lang="en-US" sz="5400" b="1" dirty="0" err="1" smtClean="0">
                <a:solidFill>
                  <a:srgbClr val="FF0000"/>
                </a:solidFill>
              </a:rPr>
              <a:t>gì</a:t>
            </a:r>
            <a:r>
              <a:rPr lang="en-US" sz="5400" b="1" dirty="0" smtClean="0">
                <a:solidFill>
                  <a:srgbClr val="FF0000"/>
                </a:solidFill>
              </a:rPr>
              <a:t>?</a:t>
            </a:r>
            <a:endParaRPr lang="en-US" sz="5400" b="1" dirty="0">
              <a:solidFill>
                <a:srgbClr val="FF0000"/>
              </a:solidFill>
            </a:endParaRPr>
          </a:p>
        </p:txBody>
      </p:sp>
      <p:sp>
        <p:nvSpPr>
          <p:cNvPr id="11" name="Heptagon 10"/>
          <p:cNvSpPr/>
          <p:nvPr/>
        </p:nvSpPr>
        <p:spPr>
          <a:xfrm>
            <a:off x="6172200" y="2667000"/>
            <a:ext cx="1828800" cy="1752600"/>
          </a:xfrm>
          <a:prstGeom prst="heptagon">
            <a:avLst/>
          </a:prstGeom>
          <a:gradFill flip="none" rotWithShape="1">
            <a:gsLst>
              <a:gs pos="0">
                <a:srgbClr val="CCCCFF"/>
              </a:gs>
              <a:gs pos="17999">
                <a:srgbClr val="99CCFF"/>
              </a:gs>
              <a:gs pos="36000">
                <a:srgbClr val="9966FF"/>
              </a:gs>
              <a:gs pos="61000">
                <a:srgbClr val="CC99FF"/>
              </a:gs>
              <a:gs pos="82001">
                <a:srgbClr val="99CCFF"/>
              </a:gs>
              <a:gs pos="100000">
                <a:srgbClr val="CCCCFF"/>
              </a:gs>
            </a:gsLst>
            <a:lin ang="5400000" scaled="0"/>
            <a:tileRect/>
          </a:gradFill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600" b="1" dirty="0" smtClean="0">
                <a:solidFill>
                  <a:srgbClr val="FF0000"/>
                </a:solidFill>
              </a:rPr>
              <a:t>1</a:t>
            </a:r>
            <a:endParaRPr lang="en-US" sz="9600" b="1" dirty="0">
              <a:solidFill>
                <a:srgbClr val="FF0000"/>
              </a:solidFill>
            </a:endParaRPr>
          </a:p>
        </p:txBody>
      </p:sp>
      <p:sp>
        <p:nvSpPr>
          <p:cNvPr id="12" name="Heptagon 11"/>
          <p:cNvSpPr/>
          <p:nvPr/>
        </p:nvSpPr>
        <p:spPr>
          <a:xfrm>
            <a:off x="6172200" y="2590800"/>
            <a:ext cx="1905000" cy="1828800"/>
          </a:xfrm>
          <a:prstGeom prst="heptagon">
            <a:avLst/>
          </a:prstGeom>
          <a:gradFill flip="none" rotWithShape="1">
            <a:gsLst>
              <a:gs pos="0">
                <a:srgbClr val="CCCCFF"/>
              </a:gs>
              <a:gs pos="17999">
                <a:srgbClr val="99CCFF"/>
              </a:gs>
              <a:gs pos="36000">
                <a:srgbClr val="9966FF"/>
              </a:gs>
              <a:gs pos="61000">
                <a:srgbClr val="CC99FF"/>
              </a:gs>
              <a:gs pos="82001">
                <a:srgbClr val="99CCFF"/>
              </a:gs>
              <a:gs pos="100000">
                <a:srgbClr val="CCCCFF"/>
              </a:gs>
            </a:gsLst>
            <a:lin ang="5400000" scaled="0"/>
            <a:tileRect/>
          </a:gradFill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600" b="1" dirty="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13" name="Heptagon 12"/>
          <p:cNvSpPr/>
          <p:nvPr/>
        </p:nvSpPr>
        <p:spPr>
          <a:xfrm>
            <a:off x="6172200" y="2590800"/>
            <a:ext cx="1867647" cy="1887794"/>
          </a:xfrm>
          <a:prstGeom prst="heptagon">
            <a:avLst/>
          </a:prstGeom>
          <a:gradFill flip="none" rotWithShape="1">
            <a:gsLst>
              <a:gs pos="0">
                <a:srgbClr val="CCCCFF"/>
              </a:gs>
              <a:gs pos="17999">
                <a:srgbClr val="99CCFF"/>
              </a:gs>
              <a:gs pos="36000">
                <a:srgbClr val="9966FF"/>
              </a:gs>
              <a:gs pos="61000">
                <a:srgbClr val="CC99FF"/>
              </a:gs>
              <a:gs pos="82001">
                <a:srgbClr val="99CCFF"/>
              </a:gs>
              <a:gs pos="100000">
                <a:srgbClr val="CCCCFF"/>
              </a:gs>
            </a:gsLst>
            <a:lin ang="5400000" scaled="0"/>
            <a:tileRect/>
          </a:gradFill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600" b="1" dirty="0">
                <a:solidFill>
                  <a:srgbClr val="FF0000"/>
                </a:solidFill>
              </a:rPr>
              <a:t>3</a:t>
            </a:r>
          </a:p>
        </p:txBody>
      </p:sp>
      <p:sp>
        <p:nvSpPr>
          <p:cNvPr id="14" name="Heptagon 13"/>
          <p:cNvSpPr/>
          <p:nvPr/>
        </p:nvSpPr>
        <p:spPr>
          <a:xfrm>
            <a:off x="6172200" y="2590800"/>
            <a:ext cx="1942352" cy="1809136"/>
          </a:xfrm>
          <a:prstGeom prst="heptagon">
            <a:avLst/>
          </a:prstGeom>
          <a:gradFill flip="none" rotWithShape="1">
            <a:gsLst>
              <a:gs pos="0">
                <a:srgbClr val="CCCCFF"/>
              </a:gs>
              <a:gs pos="17999">
                <a:srgbClr val="99CCFF"/>
              </a:gs>
              <a:gs pos="36000">
                <a:srgbClr val="9966FF"/>
              </a:gs>
              <a:gs pos="61000">
                <a:srgbClr val="CC99FF"/>
              </a:gs>
              <a:gs pos="82001">
                <a:srgbClr val="99CCFF"/>
              </a:gs>
              <a:gs pos="100000">
                <a:srgbClr val="CCCCFF"/>
              </a:gs>
            </a:gsLst>
            <a:lin ang="5400000" scaled="0"/>
            <a:tileRect/>
          </a:gradFill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600" b="1" dirty="0">
                <a:solidFill>
                  <a:srgbClr val="FF0000"/>
                </a:solidFill>
              </a:rPr>
              <a:t>4</a:t>
            </a:r>
          </a:p>
        </p:txBody>
      </p:sp>
      <p:sp>
        <p:nvSpPr>
          <p:cNvPr id="15" name="Heptagon 14"/>
          <p:cNvSpPr/>
          <p:nvPr/>
        </p:nvSpPr>
        <p:spPr>
          <a:xfrm>
            <a:off x="6172200" y="2590800"/>
            <a:ext cx="1942352" cy="1887794"/>
          </a:xfrm>
          <a:prstGeom prst="heptagon">
            <a:avLst/>
          </a:prstGeom>
          <a:gradFill flip="none" rotWithShape="1">
            <a:gsLst>
              <a:gs pos="0">
                <a:srgbClr val="CCCCFF"/>
              </a:gs>
              <a:gs pos="17999">
                <a:srgbClr val="99CCFF"/>
              </a:gs>
              <a:gs pos="36000">
                <a:srgbClr val="9966FF"/>
              </a:gs>
              <a:gs pos="61000">
                <a:srgbClr val="CC99FF"/>
              </a:gs>
              <a:gs pos="82001">
                <a:srgbClr val="99CCFF"/>
              </a:gs>
              <a:gs pos="100000">
                <a:srgbClr val="CCCCFF"/>
              </a:gs>
            </a:gsLst>
            <a:lin ang="5400000" scaled="0"/>
            <a:tileRect/>
          </a:gradFill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600" b="1" dirty="0">
                <a:solidFill>
                  <a:srgbClr val="FF0000"/>
                </a:solidFill>
              </a:rPr>
              <a:t>5</a:t>
            </a:r>
          </a:p>
        </p:txBody>
      </p:sp>
      <p:sp>
        <p:nvSpPr>
          <p:cNvPr id="16" name="Explosion 1 15"/>
          <p:cNvSpPr/>
          <p:nvPr/>
        </p:nvSpPr>
        <p:spPr>
          <a:xfrm>
            <a:off x="5105400" y="1143000"/>
            <a:ext cx="3962400" cy="4876800"/>
          </a:xfrm>
          <a:prstGeom prst="irregularSeal1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5000" b="1" dirty="0" err="1" smtClean="0">
                <a:solidFill>
                  <a:srgbClr val="FF0000"/>
                </a:solidFill>
              </a:rPr>
              <a:t>Hết</a:t>
            </a:r>
            <a:r>
              <a:rPr lang="en-US" sz="5000" b="1" dirty="0" smtClean="0">
                <a:solidFill>
                  <a:srgbClr val="FF0000"/>
                </a:solidFill>
              </a:rPr>
              <a:t> </a:t>
            </a:r>
            <a:r>
              <a:rPr lang="en-US" sz="5000" b="1" dirty="0" err="1" smtClean="0">
                <a:solidFill>
                  <a:srgbClr val="FF0000"/>
                </a:solidFill>
              </a:rPr>
              <a:t>giờ</a:t>
            </a:r>
            <a:endParaRPr lang="en-US" sz="5000" b="1" dirty="0">
              <a:solidFill>
                <a:srgbClr val="FF0000"/>
              </a:solidFill>
            </a:endParaRPr>
          </a:p>
        </p:txBody>
      </p:sp>
      <p:grpSp>
        <p:nvGrpSpPr>
          <p:cNvPr id="17" name="Group 16"/>
          <p:cNvGrpSpPr/>
          <p:nvPr/>
        </p:nvGrpSpPr>
        <p:grpSpPr>
          <a:xfrm>
            <a:off x="0" y="1981200"/>
            <a:ext cx="5257800" cy="4876799"/>
            <a:chOff x="0" y="0"/>
            <a:chExt cx="10269141" cy="6858000"/>
          </a:xfrm>
        </p:grpSpPr>
        <p:pic>
          <p:nvPicPr>
            <p:cNvPr id="18" name="Picture 17" descr="den-giao-thong.jpg"/>
            <p:cNvPicPr>
              <a:picLocks noChangeAspect="1"/>
            </p:cNvPicPr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0" y="0"/>
              <a:ext cx="9525000" cy="6858000"/>
            </a:xfrm>
            <a:prstGeom prst="rect">
              <a:avLst/>
            </a:prstGeom>
          </p:spPr>
        </p:pic>
        <p:grpSp>
          <p:nvGrpSpPr>
            <p:cNvPr id="19" name="Group 8"/>
            <p:cNvGrpSpPr/>
            <p:nvPr/>
          </p:nvGrpSpPr>
          <p:grpSpPr>
            <a:xfrm>
              <a:off x="1" y="457200"/>
              <a:ext cx="10269140" cy="6267109"/>
              <a:chOff x="1" y="457200"/>
              <a:chExt cx="10269140" cy="6267109"/>
            </a:xfrm>
          </p:grpSpPr>
          <p:sp>
            <p:nvSpPr>
              <p:cNvPr id="20" name="TextBox 19"/>
              <p:cNvSpPr txBox="1"/>
              <p:nvPr/>
            </p:nvSpPr>
            <p:spPr>
              <a:xfrm>
                <a:off x="1" y="5036346"/>
                <a:ext cx="10269140" cy="168796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600" b="1" dirty="0" err="1" smtClean="0">
                    <a:latin typeface="Times New Roman" pitchFamily="18" charset="0"/>
                    <a:cs typeface="Times New Roman" pitchFamily="18" charset="0"/>
                  </a:rPr>
                  <a:t>Đèn</a:t>
                </a:r>
                <a:r>
                  <a:rPr lang="en-US" sz="3600" b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600" b="1" dirty="0" err="1" smtClean="0">
                    <a:latin typeface="Times New Roman" pitchFamily="18" charset="0"/>
                    <a:cs typeface="Times New Roman" pitchFamily="18" charset="0"/>
                  </a:rPr>
                  <a:t>vàng</a:t>
                </a:r>
                <a:r>
                  <a:rPr lang="en-US" sz="3600" b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600" b="1" dirty="0" err="1" smtClean="0">
                    <a:latin typeface="Times New Roman" pitchFamily="18" charset="0"/>
                    <a:cs typeface="Times New Roman" pitchFamily="18" charset="0"/>
                  </a:rPr>
                  <a:t>chậm</a:t>
                </a:r>
                <a:r>
                  <a:rPr lang="en-US" sz="3600" b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600" b="1" dirty="0" err="1" smtClean="0">
                    <a:latin typeface="Times New Roman" pitchFamily="18" charset="0"/>
                    <a:cs typeface="Times New Roman" pitchFamily="18" charset="0"/>
                  </a:rPr>
                  <a:t>lại</a:t>
                </a:r>
                <a:r>
                  <a:rPr lang="en-US" sz="3600" b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600" b="1" dirty="0" err="1" smtClean="0">
                    <a:latin typeface="Times New Roman" pitchFamily="18" charset="0"/>
                    <a:cs typeface="Times New Roman" pitchFamily="18" charset="0"/>
                  </a:rPr>
                  <a:t>dừng</a:t>
                </a:r>
                <a:r>
                  <a:rPr lang="en-US" sz="3600" b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600" b="1" dirty="0" err="1" smtClean="0">
                    <a:latin typeface="Times New Roman" pitchFamily="18" charset="0"/>
                    <a:cs typeface="Times New Roman" pitchFamily="18" charset="0"/>
                  </a:rPr>
                  <a:t>thôi</a:t>
                </a:r>
                <a:endParaRPr lang="en-US" sz="3600" b="1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21" name="Oval 20"/>
              <p:cNvSpPr/>
              <p:nvPr/>
            </p:nvSpPr>
            <p:spPr>
              <a:xfrm>
                <a:off x="685800" y="457200"/>
                <a:ext cx="457200" cy="609600"/>
              </a:xfrm>
              <a:prstGeom prst="ellipse">
                <a:avLst/>
              </a:prstGeom>
              <a:solidFill>
                <a:schemeClr val="tx1">
                  <a:lumMod val="50000"/>
                  <a:lumOff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" name="Oval 21"/>
              <p:cNvSpPr/>
              <p:nvPr/>
            </p:nvSpPr>
            <p:spPr>
              <a:xfrm>
                <a:off x="685800" y="1828800"/>
                <a:ext cx="457200" cy="609600"/>
              </a:xfrm>
              <a:prstGeom prst="ellipse">
                <a:avLst/>
              </a:prstGeom>
              <a:solidFill>
                <a:schemeClr val="tx1">
                  <a:lumMod val="50000"/>
                  <a:lumOff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23" name="7-Point Star 22">
            <a:hlinkClick r:id="rId6" action="ppaction://hlinksldjump"/>
          </p:cNvPr>
          <p:cNvSpPr/>
          <p:nvPr/>
        </p:nvSpPr>
        <p:spPr>
          <a:xfrm>
            <a:off x="8001000" y="5943600"/>
            <a:ext cx="1143000" cy="914400"/>
          </a:xfrm>
          <a:prstGeom prst="star7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4" presetClass="exit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0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4" presetClass="exit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4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4" presetClass="exit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8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4000"/>
                            </p:stCondLst>
                            <p:childTnLst>
                              <p:par>
                                <p:cTn id="21" presetID="4" presetClass="exit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2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0"/>
                            </p:stCondLst>
                            <p:childTnLst>
                              <p:par>
                                <p:cTn id="2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0" y="0"/>
            <a:ext cx="91440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dirty="0" err="1" smtClean="0">
                <a:solidFill>
                  <a:srgbClr val="FF0000"/>
                </a:solidFill>
              </a:rPr>
              <a:t>Khi</a:t>
            </a:r>
            <a:r>
              <a:rPr lang="en-US" sz="5400" b="1" dirty="0" smtClean="0">
                <a:solidFill>
                  <a:srgbClr val="FF0000"/>
                </a:solidFill>
              </a:rPr>
              <a:t> </a:t>
            </a:r>
            <a:r>
              <a:rPr lang="en-US" sz="5400" b="1" dirty="0" err="1" smtClean="0">
                <a:solidFill>
                  <a:srgbClr val="FF0000"/>
                </a:solidFill>
              </a:rPr>
              <a:t>đèn</a:t>
            </a:r>
            <a:r>
              <a:rPr lang="en-US" sz="5400" b="1" dirty="0" smtClean="0">
                <a:solidFill>
                  <a:srgbClr val="FF0000"/>
                </a:solidFill>
              </a:rPr>
              <a:t> </a:t>
            </a:r>
            <a:r>
              <a:rPr lang="en-US" sz="5400" b="1" dirty="0" err="1" smtClean="0">
                <a:solidFill>
                  <a:srgbClr val="FF0000"/>
                </a:solidFill>
              </a:rPr>
              <a:t>đỏ</a:t>
            </a:r>
            <a:r>
              <a:rPr lang="en-US" sz="5400" b="1" dirty="0" smtClean="0">
                <a:solidFill>
                  <a:srgbClr val="FF0000"/>
                </a:solidFill>
              </a:rPr>
              <a:t> </a:t>
            </a:r>
            <a:r>
              <a:rPr lang="en-US" sz="5400" b="1" dirty="0" err="1" smtClean="0">
                <a:solidFill>
                  <a:srgbClr val="FF0000"/>
                </a:solidFill>
              </a:rPr>
              <a:t>bật</a:t>
            </a:r>
            <a:r>
              <a:rPr lang="en-US" sz="5400" b="1" dirty="0" smtClean="0">
                <a:solidFill>
                  <a:srgbClr val="FF0000"/>
                </a:solidFill>
              </a:rPr>
              <a:t> </a:t>
            </a:r>
            <a:r>
              <a:rPr lang="en-US" sz="5400" b="1" dirty="0" err="1" smtClean="0">
                <a:solidFill>
                  <a:srgbClr val="FF0000"/>
                </a:solidFill>
              </a:rPr>
              <a:t>lên</a:t>
            </a:r>
            <a:r>
              <a:rPr lang="en-US" sz="5400" b="1" dirty="0" smtClean="0">
                <a:solidFill>
                  <a:srgbClr val="FF0000"/>
                </a:solidFill>
              </a:rPr>
              <a:t> </a:t>
            </a:r>
            <a:r>
              <a:rPr lang="en-US" sz="5400" b="1" dirty="0" err="1" smtClean="0">
                <a:solidFill>
                  <a:srgbClr val="FF0000"/>
                </a:solidFill>
              </a:rPr>
              <a:t>các</a:t>
            </a:r>
            <a:r>
              <a:rPr lang="en-US" sz="5400" b="1" dirty="0" smtClean="0">
                <a:solidFill>
                  <a:srgbClr val="FF0000"/>
                </a:solidFill>
              </a:rPr>
              <a:t> </a:t>
            </a:r>
            <a:r>
              <a:rPr lang="en-US" sz="5400" b="1" dirty="0" err="1" smtClean="0">
                <a:solidFill>
                  <a:srgbClr val="FF0000"/>
                </a:solidFill>
              </a:rPr>
              <a:t>phương</a:t>
            </a:r>
            <a:r>
              <a:rPr lang="en-US" sz="5400" b="1" dirty="0" smtClean="0">
                <a:solidFill>
                  <a:srgbClr val="FF0000"/>
                </a:solidFill>
              </a:rPr>
              <a:t> </a:t>
            </a:r>
            <a:r>
              <a:rPr lang="en-US" sz="5400" b="1" dirty="0" err="1" smtClean="0">
                <a:solidFill>
                  <a:srgbClr val="FF0000"/>
                </a:solidFill>
              </a:rPr>
              <a:t>tiện</a:t>
            </a:r>
            <a:r>
              <a:rPr lang="en-US" sz="5400" b="1" dirty="0" smtClean="0">
                <a:solidFill>
                  <a:srgbClr val="FF0000"/>
                </a:solidFill>
              </a:rPr>
              <a:t> </a:t>
            </a:r>
            <a:r>
              <a:rPr lang="en-US" sz="5400" b="1" dirty="0" err="1" smtClean="0">
                <a:solidFill>
                  <a:srgbClr val="FF0000"/>
                </a:solidFill>
              </a:rPr>
              <a:t>giao</a:t>
            </a:r>
            <a:r>
              <a:rPr lang="en-US" sz="5400" b="1" dirty="0" smtClean="0">
                <a:solidFill>
                  <a:srgbClr val="FF0000"/>
                </a:solidFill>
              </a:rPr>
              <a:t> </a:t>
            </a:r>
            <a:r>
              <a:rPr lang="en-US" sz="5400" b="1" dirty="0" err="1" smtClean="0">
                <a:solidFill>
                  <a:srgbClr val="FF0000"/>
                </a:solidFill>
              </a:rPr>
              <a:t>thông</a:t>
            </a:r>
            <a:r>
              <a:rPr lang="en-US" sz="5400" b="1" dirty="0" smtClean="0">
                <a:solidFill>
                  <a:srgbClr val="FF0000"/>
                </a:solidFill>
              </a:rPr>
              <a:t> </a:t>
            </a:r>
            <a:r>
              <a:rPr lang="en-US" sz="5400" b="1" dirty="0" err="1" smtClean="0">
                <a:solidFill>
                  <a:srgbClr val="FF0000"/>
                </a:solidFill>
              </a:rPr>
              <a:t>phải</a:t>
            </a:r>
            <a:r>
              <a:rPr lang="en-US" sz="5400" b="1" dirty="0" smtClean="0">
                <a:solidFill>
                  <a:srgbClr val="FF0000"/>
                </a:solidFill>
              </a:rPr>
              <a:t> </a:t>
            </a:r>
            <a:r>
              <a:rPr lang="en-US" sz="5400" b="1" dirty="0" err="1" smtClean="0">
                <a:solidFill>
                  <a:srgbClr val="FF0000"/>
                </a:solidFill>
              </a:rPr>
              <a:t>làm</a:t>
            </a:r>
            <a:r>
              <a:rPr lang="en-US" sz="5400" b="1" dirty="0" smtClean="0">
                <a:solidFill>
                  <a:srgbClr val="FF0000"/>
                </a:solidFill>
              </a:rPr>
              <a:t> </a:t>
            </a:r>
            <a:r>
              <a:rPr lang="en-US" sz="5400" b="1" dirty="0" err="1" smtClean="0">
                <a:solidFill>
                  <a:srgbClr val="FF0000"/>
                </a:solidFill>
              </a:rPr>
              <a:t>gì</a:t>
            </a:r>
            <a:r>
              <a:rPr lang="en-US" sz="5400" b="1" dirty="0" smtClean="0">
                <a:solidFill>
                  <a:srgbClr val="FF0000"/>
                </a:solidFill>
              </a:rPr>
              <a:t>?</a:t>
            </a:r>
            <a:endParaRPr lang="en-US" sz="5400" b="1" dirty="0">
              <a:solidFill>
                <a:srgbClr val="FF0000"/>
              </a:solidFill>
            </a:endParaRPr>
          </a:p>
        </p:txBody>
      </p:sp>
      <p:sp>
        <p:nvSpPr>
          <p:cNvPr id="6" name="Heptagon 5"/>
          <p:cNvSpPr/>
          <p:nvPr/>
        </p:nvSpPr>
        <p:spPr>
          <a:xfrm>
            <a:off x="6172200" y="2667000"/>
            <a:ext cx="1828800" cy="1752600"/>
          </a:xfrm>
          <a:prstGeom prst="heptagon">
            <a:avLst/>
          </a:prstGeom>
          <a:gradFill flip="none" rotWithShape="1">
            <a:gsLst>
              <a:gs pos="0">
                <a:srgbClr val="CCCCFF"/>
              </a:gs>
              <a:gs pos="17999">
                <a:srgbClr val="99CCFF"/>
              </a:gs>
              <a:gs pos="36000">
                <a:srgbClr val="9966FF"/>
              </a:gs>
              <a:gs pos="61000">
                <a:srgbClr val="CC99FF"/>
              </a:gs>
              <a:gs pos="82001">
                <a:srgbClr val="99CCFF"/>
              </a:gs>
              <a:gs pos="100000">
                <a:srgbClr val="CCCCFF"/>
              </a:gs>
            </a:gsLst>
            <a:lin ang="5400000" scaled="0"/>
            <a:tileRect/>
          </a:gradFill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600" b="1" dirty="0" smtClean="0">
                <a:solidFill>
                  <a:srgbClr val="FF0000"/>
                </a:solidFill>
              </a:rPr>
              <a:t>1</a:t>
            </a:r>
            <a:endParaRPr lang="en-US" sz="9600" b="1" dirty="0">
              <a:solidFill>
                <a:srgbClr val="FF0000"/>
              </a:solidFill>
            </a:endParaRPr>
          </a:p>
        </p:txBody>
      </p:sp>
      <p:sp>
        <p:nvSpPr>
          <p:cNvPr id="7" name="Heptagon 6"/>
          <p:cNvSpPr/>
          <p:nvPr/>
        </p:nvSpPr>
        <p:spPr>
          <a:xfrm>
            <a:off x="6172200" y="2590800"/>
            <a:ext cx="1905000" cy="1828800"/>
          </a:xfrm>
          <a:prstGeom prst="heptagon">
            <a:avLst/>
          </a:prstGeom>
          <a:gradFill flip="none" rotWithShape="1">
            <a:gsLst>
              <a:gs pos="0">
                <a:srgbClr val="CCCCFF"/>
              </a:gs>
              <a:gs pos="17999">
                <a:srgbClr val="99CCFF"/>
              </a:gs>
              <a:gs pos="36000">
                <a:srgbClr val="9966FF"/>
              </a:gs>
              <a:gs pos="61000">
                <a:srgbClr val="CC99FF"/>
              </a:gs>
              <a:gs pos="82001">
                <a:srgbClr val="99CCFF"/>
              </a:gs>
              <a:gs pos="100000">
                <a:srgbClr val="CCCCFF"/>
              </a:gs>
            </a:gsLst>
            <a:lin ang="5400000" scaled="0"/>
            <a:tileRect/>
          </a:gradFill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600" b="1" dirty="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8" name="Heptagon 7"/>
          <p:cNvSpPr/>
          <p:nvPr/>
        </p:nvSpPr>
        <p:spPr>
          <a:xfrm>
            <a:off x="6172200" y="2590800"/>
            <a:ext cx="1867647" cy="1887794"/>
          </a:xfrm>
          <a:prstGeom prst="heptagon">
            <a:avLst/>
          </a:prstGeom>
          <a:gradFill flip="none" rotWithShape="1">
            <a:gsLst>
              <a:gs pos="0">
                <a:srgbClr val="CCCCFF"/>
              </a:gs>
              <a:gs pos="17999">
                <a:srgbClr val="99CCFF"/>
              </a:gs>
              <a:gs pos="36000">
                <a:srgbClr val="9966FF"/>
              </a:gs>
              <a:gs pos="61000">
                <a:srgbClr val="CC99FF"/>
              </a:gs>
              <a:gs pos="82001">
                <a:srgbClr val="99CCFF"/>
              </a:gs>
              <a:gs pos="100000">
                <a:srgbClr val="CCCCFF"/>
              </a:gs>
            </a:gsLst>
            <a:lin ang="5400000" scaled="0"/>
            <a:tileRect/>
          </a:gradFill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600" b="1" dirty="0">
                <a:solidFill>
                  <a:srgbClr val="FF0000"/>
                </a:solidFill>
              </a:rPr>
              <a:t>3</a:t>
            </a:r>
          </a:p>
        </p:txBody>
      </p:sp>
      <p:sp>
        <p:nvSpPr>
          <p:cNvPr id="9" name="Heptagon 8"/>
          <p:cNvSpPr/>
          <p:nvPr/>
        </p:nvSpPr>
        <p:spPr>
          <a:xfrm>
            <a:off x="6172200" y="2590800"/>
            <a:ext cx="1942352" cy="1809136"/>
          </a:xfrm>
          <a:prstGeom prst="heptagon">
            <a:avLst/>
          </a:prstGeom>
          <a:gradFill flip="none" rotWithShape="1">
            <a:gsLst>
              <a:gs pos="0">
                <a:srgbClr val="CCCCFF"/>
              </a:gs>
              <a:gs pos="17999">
                <a:srgbClr val="99CCFF"/>
              </a:gs>
              <a:gs pos="36000">
                <a:srgbClr val="9966FF"/>
              </a:gs>
              <a:gs pos="61000">
                <a:srgbClr val="CC99FF"/>
              </a:gs>
              <a:gs pos="82001">
                <a:srgbClr val="99CCFF"/>
              </a:gs>
              <a:gs pos="100000">
                <a:srgbClr val="CCCCFF"/>
              </a:gs>
            </a:gsLst>
            <a:lin ang="5400000" scaled="0"/>
            <a:tileRect/>
          </a:gradFill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600" b="1" dirty="0">
                <a:solidFill>
                  <a:srgbClr val="FF0000"/>
                </a:solidFill>
              </a:rPr>
              <a:t>4</a:t>
            </a:r>
          </a:p>
        </p:txBody>
      </p:sp>
      <p:sp>
        <p:nvSpPr>
          <p:cNvPr id="10" name="Heptagon 9"/>
          <p:cNvSpPr/>
          <p:nvPr/>
        </p:nvSpPr>
        <p:spPr>
          <a:xfrm>
            <a:off x="6172200" y="2590800"/>
            <a:ext cx="1942352" cy="1887794"/>
          </a:xfrm>
          <a:prstGeom prst="heptagon">
            <a:avLst/>
          </a:prstGeom>
          <a:gradFill flip="none" rotWithShape="1">
            <a:gsLst>
              <a:gs pos="0">
                <a:srgbClr val="CCCCFF"/>
              </a:gs>
              <a:gs pos="17999">
                <a:srgbClr val="99CCFF"/>
              </a:gs>
              <a:gs pos="36000">
                <a:srgbClr val="9966FF"/>
              </a:gs>
              <a:gs pos="61000">
                <a:srgbClr val="CC99FF"/>
              </a:gs>
              <a:gs pos="82001">
                <a:srgbClr val="99CCFF"/>
              </a:gs>
              <a:gs pos="100000">
                <a:srgbClr val="CCCCFF"/>
              </a:gs>
            </a:gsLst>
            <a:lin ang="5400000" scaled="0"/>
            <a:tileRect/>
          </a:gradFill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600" b="1" dirty="0">
                <a:solidFill>
                  <a:srgbClr val="FF0000"/>
                </a:solidFill>
              </a:rPr>
              <a:t>5</a:t>
            </a:r>
          </a:p>
        </p:txBody>
      </p:sp>
      <p:sp>
        <p:nvSpPr>
          <p:cNvPr id="11" name="Explosion 1 10"/>
          <p:cNvSpPr/>
          <p:nvPr/>
        </p:nvSpPr>
        <p:spPr>
          <a:xfrm>
            <a:off x="5105400" y="1143000"/>
            <a:ext cx="3962400" cy="4876800"/>
          </a:xfrm>
          <a:prstGeom prst="irregularSeal1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5000" b="1" dirty="0" err="1" smtClean="0">
                <a:solidFill>
                  <a:srgbClr val="FF0000"/>
                </a:solidFill>
              </a:rPr>
              <a:t>Hết</a:t>
            </a:r>
            <a:r>
              <a:rPr lang="en-US" sz="5000" b="1" dirty="0" smtClean="0">
                <a:solidFill>
                  <a:srgbClr val="FF0000"/>
                </a:solidFill>
              </a:rPr>
              <a:t> </a:t>
            </a:r>
            <a:r>
              <a:rPr lang="en-US" sz="5000" b="1" dirty="0" err="1" smtClean="0">
                <a:solidFill>
                  <a:srgbClr val="FF0000"/>
                </a:solidFill>
              </a:rPr>
              <a:t>giờ</a:t>
            </a:r>
            <a:endParaRPr lang="en-US" sz="5000" b="1" dirty="0">
              <a:solidFill>
                <a:srgbClr val="FF0000"/>
              </a:solidFill>
            </a:endParaRPr>
          </a:p>
        </p:txBody>
      </p:sp>
      <p:grpSp>
        <p:nvGrpSpPr>
          <p:cNvPr id="14" name="Group 13"/>
          <p:cNvGrpSpPr/>
          <p:nvPr/>
        </p:nvGrpSpPr>
        <p:grpSpPr>
          <a:xfrm>
            <a:off x="0" y="2057400"/>
            <a:ext cx="5071689" cy="4800600"/>
            <a:chOff x="0" y="2057400"/>
            <a:chExt cx="5071689" cy="4800600"/>
          </a:xfrm>
        </p:grpSpPr>
        <p:pic>
          <p:nvPicPr>
            <p:cNvPr id="12" name="Picture 11" descr="dendodenxanh_zpsgkgz2vkk.jpg"/>
            <p:cNvPicPr>
              <a:picLocks noChangeAspect="1"/>
            </p:cNvPicPr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" y="2057400"/>
              <a:ext cx="5071688" cy="4800600"/>
            </a:xfrm>
            <a:prstGeom prst="rect">
              <a:avLst/>
            </a:prstGeom>
          </p:spPr>
        </p:pic>
        <p:sp>
          <p:nvSpPr>
            <p:cNvPr id="13" name="TextBox 12"/>
            <p:cNvSpPr txBox="1"/>
            <p:nvPr/>
          </p:nvSpPr>
          <p:spPr>
            <a:xfrm>
              <a:off x="0" y="5780782"/>
              <a:ext cx="5029200" cy="107721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b="1" dirty="0" err="1" smtClean="0">
                  <a:solidFill>
                    <a:schemeClr val="bg1"/>
                  </a:solidFill>
                </a:rPr>
                <a:t>Đèn</a:t>
              </a:r>
              <a:r>
                <a:rPr lang="en-US" sz="3200" b="1" dirty="0" smtClean="0">
                  <a:solidFill>
                    <a:schemeClr val="bg1"/>
                  </a:solidFill>
                </a:rPr>
                <a:t> </a:t>
              </a:r>
              <a:r>
                <a:rPr lang="en-US" sz="3200" b="1" dirty="0" err="1" smtClean="0">
                  <a:solidFill>
                    <a:schemeClr val="bg1"/>
                  </a:solidFill>
                </a:rPr>
                <a:t>đỏ</a:t>
              </a:r>
              <a:r>
                <a:rPr lang="en-US" sz="3200" b="1" dirty="0" smtClean="0">
                  <a:solidFill>
                    <a:schemeClr val="bg1"/>
                  </a:solidFill>
                </a:rPr>
                <a:t> </a:t>
              </a:r>
              <a:r>
                <a:rPr lang="en-US" sz="3200" b="1" dirty="0" err="1" smtClean="0">
                  <a:solidFill>
                    <a:schemeClr val="bg1"/>
                  </a:solidFill>
                </a:rPr>
                <a:t>dừng</a:t>
              </a:r>
              <a:r>
                <a:rPr lang="en-US" sz="3200" b="1" dirty="0" smtClean="0">
                  <a:solidFill>
                    <a:schemeClr val="bg1"/>
                  </a:solidFill>
                </a:rPr>
                <a:t> </a:t>
              </a:r>
              <a:r>
                <a:rPr lang="en-US" sz="3200" b="1" dirty="0" err="1" smtClean="0">
                  <a:solidFill>
                    <a:schemeClr val="bg1"/>
                  </a:solidFill>
                </a:rPr>
                <a:t>lại</a:t>
              </a:r>
              <a:r>
                <a:rPr lang="en-US" sz="3200" b="1" dirty="0" smtClean="0">
                  <a:solidFill>
                    <a:schemeClr val="bg1"/>
                  </a:solidFill>
                </a:rPr>
                <a:t>, </a:t>
              </a:r>
              <a:r>
                <a:rPr lang="en-US" sz="3200" b="1" dirty="0" err="1" smtClean="0">
                  <a:solidFill>
                    <a:schemeClr val="bg1"/>
                  </a:solidFill>
                </a:rPr>
                <a:t>kẻo</a:t>
              </a:r>
              <a:r>
                <a:rPr lang="en-US" sz="3200" b="1" dirty="0" smtClean="0">
                  <a:solidFill>
                    <a:schemeClr val="bg1"/>
                  </a:solidFill>
                </a:rPr>
                <a:t> </a:t>
              </a:r>
              <a:r>
                <a:rPr lang="en-US" sz="3200" b="1" dirty="0" err="1" smtClean="0">
                  <a:solidFill>
                    <a:schemeClr val="bg1"/>
                  </a:solidFill>
                </a:rPr>
                <a:t>rồi</a:t>
              </a:r>
              <a:r>
                <a:rPr lang="en-US" sz="3200" b="1" dirty="0" smtClean="0">
                  <a:solidFill>
                    <a:schemeClr val="bg1"/>
                  </a:solidFill>
                </a:rPr>
                <a:t> </a:t>
              </a:r>
              <a:r>
                <a:rPr lang="en-US" sz="3200" b="1" dirty="0" err="1" smtClean="0">
                  <a:solidFill>
                    <a:schemeClr val="bg1"/>
                  </a:solidFill>
                </a:rPr>
                <a:t>tông</a:t>
              </a:r>
              <a:r>
                <a:rPr lang="en-US" sz="3200" b="1" dirty="0" smtClean="0">
                  <a:solidFill>
                    <a:schemeClr val="bg1"/>
                  </a:solidFill>
                </a:rPr>
                <a:t> </a:t>
              </a:r>
              <a:r>
                <a:rPr lang="en-US" sz="3200" b="1" dirty="0" err="1" smtClean="0">
                  <a:solidFill>
                    <a:schemeClr val="bg1"/>
                  </a:solidFill>
                </a:rPr>
                <a:t>nhau</a:t>
              </a:r>
              <a:endParaRPr lang="en-US" sz="3200" b="1" dirty="0">
                <a:solidFill>
                  <a:schemeClr val="bg1"/>
                </a:solidFill>
              </a:endParaRPr>
            </a:p>
          </p:txBody>
        </p:sp>
      </p:grpSp>
      <p:sp>
        <p:nvSpPr>
          <p:cNvPr id="15" name="7-Point Star 14">
            <a:hlinkClick r:id="rId6" action="ppaction://hlinksldjump"/>
          </p:cNvPr>
          <p:cNvSpPr/>
          <p:nvPr/>
        </p:nvSpPr>
        <p:spPr>
          <a:xfrm>
            <a:off x="8001000" y="5943600"/>
            <a:ext cx="1143000" cy="914400"/>
          </a:xfrm>
          <a:prstGeom prst="star7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4" presetClass="exit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0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4" presetClass="exit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4" presetClass="exit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8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4000"/>
                            </p:stCondLst>
                            <p:childTnLst>
                              <p:par>
                                <p:cTn id="21" presetID="4" presetClass="exit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0"/>
                            </p:stCondLst>
                            <p:childTnLst>
                              <p:par>
                                <p:cTn id="2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81000" y="0"/>
            <a:ext cx="8456161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Bé</a:t>
            </a:r>
            <a:r>
              <a:rPr lang="en-US" sz="6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ngoan</a:t>
            </a:r>
            <a:r>
              <a:rPr lang="en-US" sz="6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bé</a:t>
            </a:r>
            <a:r>
              <a:rPr lang="en-US" sz="6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nhớ</a:t>
            </a:r>
            <a:r>
              <a:rPr lang="en-US" sz="6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điều</a:t>
            </a:r>
            <a:r>
              <a:rPr lang="en-US" sz="6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6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en-US" sz="6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Heptagon 4"/>
          <p:cNvSpPr/>
          <p:nvPr/>
        </p:nvSpPr>
        <p:spPr>
          <a:xfrm>
            <a:off x="6172200" y="2667000"/>
            <a:ext cx="1828800" cy="1752600"/>
          </a:xfrm>
          <a:prstGeom prst="heptagon">
            <a:avLst/>
          </a:prstGeom>
          <a:gradFill flip="none" rotWithShape="1">
            <a:gsLst>
              <a:gs pos="0">
                <a:srgbClr val="CCCCFF"/>
              </a:gs>
              <a:gs pos="17999">
                <a:srgbClr val="99CCFF"/>
              </a:gs>
              <a:gs pos="36000">
                <a:srgbClr val="9966FF"/>
              </a:gs>
              <a:gs pos="61000">
                <a:srgbClr val="CC99FF"/>
              </a:gs>
              <a:gs pos="82001">
                <a:srgbClr val="99CCFF"/>
              </a:gs>
              <a:gs pos="100000">
                <a:srgbClr val="CCCCFF"/>
              </a:gs>
            </a:gsLst>
            <a:lin ang="5400000" scaled="0"/>
            <a:tileRect/>
          </a:gradFill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600" b="1" dirty="0" smtClean="0">
                <a:solidFill>
                  <a:srgbClr val="FF0000"/>
                </a:solidFill>
              </a:rPr>
              <a:t>1</a:t>
            </a:r>
            <a:endParaRPr lang="en-US" sz="9600" b="1" dirty="0">
              <a:solidFill>
                <a:srgbClr val="FF0000"/>
              </a:solidFill>
            </a:endParaRPr>
          </a:p>
        </p:txBody>
      </p:sp>
      <p:sp>
        <p:nvSpPr>
          <p:cNvPr id="6" name="Heptagon 5"/>
          <p:cNvSpPr/>
          <p:nvPr/>
        </p:nvSpPr>
        <p:spPr>
          <a:xfrm>
            <a:off x="6172200" y="2590800"/>
            <a:ext cx="1905000" cy="1828800"/>
          </a:xfrm>
          <a:prstGeom prst="heptagon">
            <a:avLst/>
          </a:prstGeom>
          <a:gradFill flip="none" rotWithShape="1">
            <a:gsLst>
              <a:gs pos="0">
                <a:srgbClr val="CCCCFF"/>
              </a:gs>
              <a:gs pos="17999">
                <a:srgbClr val="99CCFF"/>
              </a:gs>
              <a:gs pos="36000">
                <a:srgbClr val="9966FF"/>
              </a:gs>
              <a:gs pos="61000">
                <a:srgbClr val="CC99FF"/>
              </a:gs>
              <a:gs pos="82001">
                <a:srgbClr val="99CCFF"/>
              </a:gs>
              <a:gs pos="100000">
                <a:srgbClr val="CCCCFF"/>
              </a:gs>
            </a:gsLst>
            <a:lin ang="5400000" scaled="0"/>
            <a:tileRect/>
          </a:gradFill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600" b="1" dirty="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7" name="Heptagon 6"/>
          <p:cNvSpPr/>
          <p:nvPr/>
        </p:nvSpPr>
        <p:spPr>
          <a:xfrm>
            <a:off x="6172200" y="2590800"/>
            <a:ext cx="1867647" cy="1887794"/>
          </a:xfrm>
          <a:prstGeom prst="heptagon">
            <a:avLst/>
          </a:prstGeom>
          <a:gradFill flip="none" rotWithShape="1">
            <a:gsLst>
              <a:gs pos="0">
                <a:srgbClr val="CCCCFF"/>
              </a:gs>
              <a:gs pos="17999">
                <a:srgbClr val="99CCFF"/>
              </a:gs>
              <a:gs pos="36000">
                <a:srgbClr val="9966FF"/>
              </a:gs>
              <a:gs pos="61000">
                <a:srgbClr val="CC99FF"/>
              </a:gs>
              <a:gs pos="82001">
                <a:srgbClr val="99CCFF"/>
              </a:gs>
              <a:gs pos="100000">
                <a:srgbClr val="CCCCFF"/>
              </a:gs>
            </a:gsLst>
            <a:lin ang="5400000" scaled="0"/>
            <a:tileRect/>
          </a:gradFill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600" b="1" dirty="0">
                <a:solidFill>
                  <a:srgbClr val="FF0000"/>
                </a:solidFill>
              </a:rPr>
              <a:t>3</a:t>
            </a:r>
          </a:p>
        </p:txBody>
      </p:sp>
      <p:sp>
        <p:nvSpPr>
          <p:cNvPr id="8" name="Heptagon 7"/>
          <p:cNvSpPr/>
          <p:nvPr/>
        </p:nvSpPr>
        <p:spPr>
          <a:xfrm>
            <a:off x="6172200" y="2590800"/>
            <a:ext cx="1942352" cy="1809136"/>
          </a:xfrm>
          <a:prstGeom prst="heptagon">
            <a:avLst/>
          </a:prstGeom>
          <a:gradFill flip="none" rotWithShape="1">
            <a:gsLst>
              <a:gs pos="0">
                <a:srgbClr val="CCCCFF"/>
              </a:gs>
              <a:gs pos="17999">
                <a:srgbClr val="99CCFF"/>
              </a:gs>
              <a:gs pos="36000">
                <a:srgbClr val="9966FF"/>
              </a:gs>
              <a:gs pos="61000">
                <a:srgbClr val="CC99FF"/>
              </a:gs>
              <a:gs pos="82001">
                <a:srgbClr val="99CCFF"/>
              </a:gs>
              <a:gs pos="100000">
                <a:srgbClr val="CCCCFF"/>
              </a:gs>
            </a:gsLst>
            <a:lin ang="5400000" scaled="0"/>
            <a:tileRect/>
          </a:gradFill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600" b="1" dirty="0">
                <a:solidFill>
                  <a:srgbClr val="FF0000"/>
                </a:solidFill>
              </a:rPr>
              <a:t>4</a:t>
            </a:r>
          </a:p>
        </p:txBody>
      </p:sp>
      <p:sp>
        <p:nvSpPr>
          <p:cNvPr id="9" name="Heptagon 8"/>
          <p:cNvSpPr/>
          <p:nvPr/>
        </p:nvSpPr>
        <p:spPr>
          <a:xfrm>
            <a:off x="6172200" y="2590800"/>
            <a:ext cx="1942352" cy="1887794"/>
          </a:xfrm>
          <a:prstGeom prst="heptagon">
            <a:avLst/>
          </a:prstGeom>
          <a:gradFill flip="none" rotWithShape="1">
            <a:gsLst>
              <a:gs pos="0">
                <a:srgbClr val="CCCCFF"/>
              </a:gs>
              <a:gs pos="17999">
                <a:srgbClr val="99CCFF"/>
              </a:gs>
              <a:gs pos="36000">
                <a:srgbClr val="9966FF"/>
              </a:gs>
              <a:gs pos="61000">
                <a:srgbClr val="CC99FF"/>
              </a:gs>
              <a:gs pos="82001">
                <a:srgbClr val="99CCFF"/>
              </a:gs>
              <a:gs pos="100000">
                <a:srgbClr val="CCCCFF"/>
              </a:gs>
            </a:gsLst>
            <a:lin ang="5400000" scaled="0"/>
            <a:tileRect/>
          </a:gradFill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600" b="1" dirty="0">
                <a:solidFill>
                  <a:srgbClr val="FF0000"/>
                </a:solidFill>
              </a:rPr>
              <a:t>5</a:t>
            </a:r>
          </a:p>
        </p:txBody>
      </p:sp>
      <p:sp>
        <p:nvSpPr>
          <p:cNvPr id="10" name="Explosion 1 9"/>
          <p:cNvSpPr/>
          <p:nvPr/>
        </p:nvSpPr>
        <p:spPr>
          <a:xfrm>
            <a:off x="5105400" y="1143000"/>
            <a:ext cx="3962400" cy="4876800"/>
          </a:xfrm>
          <a:prstGeom prst="irregularSeal1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Hết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</a:t>
            </a:r>
            <a:r>
              <a:rPr lang="en-US" sz="3600" b="1" dirty="0" err="1" smtClean="0">
                <a:solidFill>
                  <a:srgbClr val="FF0000"/>
                </a:solidFill>
              </a:rPr>
              <a:t>ờ</a:t>
            </a:r>
            <a:endParaRPr lang="en-US" sz="3600" b="1" dirty="0">
              <a:solidFill>
                <a:srgbClr val="FF0000"/>
              </a:solidFill>
            </a:endParaRPr>
          </a:p>
        </p:txBody>
      </p:sp>
      <p:sp>
        <p:nvSpPr>
          <p:cNvPr id="12" name="7-Point Star 11">
            <a:hlinkClick r:id="rId4" action="ppaction://hlinksldjump"/>
          </p:cNvPr>
          <p:cNvSpPr/>
          <p:nvPr/>
        </p:nvSpPr>
        <p:spPr>
          <a:xfrm>
            <a:off x="8001000" y="5943600"/>
            <a:ext cx="1143000" cy="914400"/>
          </a:xfrm>
          <a:prstGeom prst="star7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12" descr="truyen-tho-32-359x201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0" y="1828801"/>
            <a:ext cx="5181600" cy="5029199"/>
          </a:xfrm>
          <a:prstGeom prst="rect">
            <a:avLst/>
          </a:prstGeom>
        </p:spPr>
      </p:pic>
      <p:sp>
        <p:nvSpPr>
          <p:cNvPr id="14" name="TextBox 13"/>
          <p:cNvSpPr txBox="1"/>
          <p:nvPr/>
        </p:nvSpPr>
        <p:spPr>
          <a:xfrm>
            <a:off x="0" y="6019800"/>
            <a:ext cx="5181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Bé</a:t>
            </a:r>
            <a:r>
              <a:rPr lang="en-US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ngoan</a:t>
            </a:r>
            <a:r>
              <a:rPr lang="en-US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bé</a:t>
            </a:r>
            <a:r>
              <a:rPr lang="en-US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giỏi</a:t>
            </a:r>
            <a:r>
              <a:rPr lang="en-US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thuộc</a:t>
            </a:r>
            <a:r>
              <a:rPr lang="en-US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lâu</a:t>
            </a:r>
            <a:endParaRPr lang="en-US" sz="24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4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Xanh</a:t>
            </a:r>
            <a:r>
              <a:rPr lang="en-US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đèn</a:t>
            </a:r>
            <a:r>
              <a:rPr lang="en-US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đỏ</a:t>
            </a:r>
            <a:r>
              <a:rPr lang="en-US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dừng</a:t>
            </a:r>
            <a:r>
              <a:rPr lang="en-US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mau</a:t>
            </a:r>
            <a:r>
              <a:rPr lang="en-US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đúng</a:t>
            </a:r>
            <a:r>
              <a:rPr lang="en-US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rồi</a:t>
            </a:r>
            <a:endParaRPr lang="en-US" sz="24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4" presetClass="exit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0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4" presetClass="exit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4" presetClass="exit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8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4000"/>
                            </p:stCondLst>
                            <p:childTnLst>
                              <p:par>
                                <p:cTn id="21" presetID="4" presetClass="exit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0"/>
                            </p:stCondLst>
                            <p:childTnLst>
                              <p:par>
                                <p:cTn id="2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4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anh-tho-2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F:\nam hoc 21-22\hinhnen\images (26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22860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extBox 2"/>
          <p:cNvSpPr txBox="1"/>
          <p:nvPr/>
        </p:nvSpPr>
        <p:spPr>
          <a:xfrm>
            <a:off x="990600" y="1981200"/>
            <a:ext cx="7467109" cy="15696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marL="514350" indent="-514350">
              <a:buFontTx/>
              <a:buAutoNum type="arabicPeriod"/>
              <a:defRPr/>
            </a:pPr>
            <a:r>
              <a:rPr lang="vi-VN" sz="3200" b="1" dirty="0">
                <a:solidFill>
                  <a:srgbClr val="FF0000"/>
                </a:solidFill>
                <a:latin typeface="+mj-lt"/>
                <a:cs typeface="Arial" charset="0"/>
                <a:sym typeface="Arial" charset="0"/>
              </a:rPr>
              <a:t>Ổn định tổ chức, gây hứng thú:</a:t>
            </a:r>
          </a:p>
          <a:p>
            <a:pPr marL="514350" indent="-514350">
              <a:buFontTx/>
              <a:buChar char="-"/>
              <a:defRPr/>
            </a:pPr>
            <a:r>
              <a:rPr lang="vi-VN" sz="3200" b="1" dirty="0" smtClean="0">
                <a:solidFill>
                  <a:srgbClr val="FF0000"/>
                </a:solidFill>
                <a:latin typeface="+mj-lt"/>
                <a:cs typeface="Arial" charset="0"/>
                <a:sym typeface="Arial" charset="0"/>
              </a:rPr>
              <a:t>Cô </a:t>
            </a:r>
            <a:r>
              <a:rPr lang="vi-VN" sz="3200" b="1" dirty="0">
                <a:solidFill>
                  <a:srgbClr val="FF0000"/>
                </a:solidFill>
                <a:latin typeface="+mj-lt"/>
                <a:cs typeface="Arial" charset="0"/>
                <a:sym typeface="Arial" charset="0"/>
              </a:rPr>
              <a:t>và trẻ hát bài hát: </a:t>
            </a:r>
            <a:r>
              <a:rPr lang="vi-VN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Arial" charset="0"/>
              </a:rPr>
              <a:t>“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Arial" charset="0"/>
              </a:rPr>
              <a:t>Em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Arial" charset="0"/>
              </a:rPr>
              <a:t> qua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Arial" charset="0"/>
              </a:rPr>
              <a:t>ngã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Arial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Arial" charset="0"/>
              </a:rPr>
              <a:t>tư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Arial" charset="0"/>
              </a:rPr>
              <a:t> </a:t>
            </a:r>
          </a:p>
          <a:p>
            <a:pPr marL="514350" indent="-514350">
              <a:buFontTx/>
              <a:buChar char="-"/>
              <a:defRPr/>
            </a:pP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Arial" charset="0"/>
              </a:rPr>
              <a:t>đường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Arial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Arial" charset="0"/>
              </a:rPr>
              <a:t>phố</a:t>
            </a:r>
            <a:r>
              <a:rPr lang="vi-VN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Arial" charset="0"/>
              </a:rPr>
              <a:t>”</a:t>
            </a:r>
            <a:endParaRPr lang="vi-VN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  <a:sym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698" name="Picture 3" descr="D:\lop C3\tải xuống (9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Rectangle 3"/>
          <p:cNvSpPr/>
          <p:nvPr/>
        </p:nvSpPr>
        <p:spPr>
          <a:xfrm>
            <a:off x="762000" y="2971800"/>
            <a:ext cx="7475123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5400" b="1" spc="50" dirty="0">
                <a:ln w="0"/>
                <a:solidFill>
                  <a:schemeClr val="accent6">
                    <a:lumMod val="75000"/>
                  </a:schemeClr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Xin </a:t>
            </a:r>
            <a:r>
              <a:rPr lang="en-US" sz="5400" b="1" spc="50" dirty="0" err="1">
                <a:ln w="0"/>
                <a:solidFill>
                  <a:schemeClr val="accent6">
                    <a:lumMod val="75000"/>
                  </a:schemeClr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chào</a:t>
            </a:r>
            <a:r>
              <a:rPr lang="en-US" sz="5400" b="1" spc="50" dirty="0">
                <a:ln w="0"/>
                <a:solidFill>
                  <a:schemeClr val="accent6">
                    <a:lumMod val="75000"/>
                  </a:schemeClr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spc="50" dirty="0" err="1">
                <a:ln w="0"/>
                <a:solidFill>
                  <a:schemeClr val="accent6">
                    <a:lumMod val="75000"/>
                  </a:schemeClr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5400" b="1" spc="50" dirty="0">
                <a:ln w="0"/>
                <a:solidFill>
                  <a:schemeClr val="accent6">
                    <a:lumMod val="75000"/>
                  </a:schemeClr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spc="50" dirty="0" err="1">
                <a:ln w="0"/>
                <a:solidFill>
                  <a:schemeClr val="accent6">
                    <a:lumMod val="75000"/>
                  </a:schemeClr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hẹn</a:t>
            </a:r>
            <a:r>
              <a:rPr lang="en-US" sz="5400" b="1" spc="50" dirty="0">
                <a:ln w="0"/>
                <a:solidFill>
                  <a:schemeClr val="accent6">
                    <a:lumMod val="75000"/>
                  </a:schemeClr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spc="50" dirty="0" err="1">
                <a:ln w="0"/>
                <a:solidFill>
                  <a:schemeClr val="accent6">
                    <a:lumMod val="75000"/>
                  </a:schemeClr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gặp</a:t>
            </a:r>
            <a:r>
              <a:rPr lang="en-US" sz="5400" b="1" spc="50" dirty="0">
                <a:ln w="0"/>
                <a:solidFill>
                  <a:schemeClr val="accent6">
                    <a:lumMod val="75000"/>
                  </a:schemeClr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spc="50" dirty="0" err="1">
                <a:ln w="0"/>
                <a:solidFill>
                  <a:schemeClr val="accent6">
                    <a:lumMod val="75000"/>
                  </a:schemeClr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5400" b="1" spc="50" dirty="0">
                <a:ln w="0"/>
                <a:solidFill>
                  <a:schemeClr val="accent6">
                    <a:lumMod val="75000"/>
                  </a:schemeClr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D:\pngtree-cute-cartoon-sunflower-sun-background-poster-image_206863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186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2362200" y="1828800"/>
            <a:ext cx="43434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Arial" charset="0"/>
              </a:rPr>
              <a:t>2.Phương </a:t>
            </a:r>
            <a:r>
              <a:rPr lang="en-US" sz="3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Arial" charset="0"/>
              </a:rPr>
              <a:t>pháp</a:t>
            </a:r>
            <a:r>
              <a:rPr lang="en-US" sz="3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Arial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Arial" charset="0"/>
              </a:rPr>
              <a:t>hình</a:t>
            </a:r>
            <a:r>
              <a:rPr lang="en-US" sz="3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Arial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Arial" charset="0"/>
              </a:rPr>
              <a:t>thức</a:t>
            </a:r>
            <a:r>
              <a:rPr lang="en-US" sz="3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Arial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Arial" charset="0"/>
              </a:rPr>
              <a:t>tổ</a:t>
            </a:r>
            <a:r>
              <a:rPr lang="en-US" sz="3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Arial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Arial" charset="0"/>
              </a:rPr>
              <a:t>chức</a:t>
            </a:r>
            <a:endParaRPr lang="en-US" sz="36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edge">
                                      <p:cBhvr>
                                        <p:cTn id="6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anh-tho-2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Slide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76200"/>
            <a:ext cx="9372600" cy="6858000"/>
          </a:xfrm>
          <a:prstGeom prst="rect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tải xuống (2)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-228600"/>
            <a:ext cx="9144000" cy="6858000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838200" y="5105400"/>
            <a:ext cx="6400800" cy="1219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Đèn</a:t>
            </a:r>
            <a:r>
              <a:rPr lang="en-US" sz="32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xanh</a:t>
            </a:r>
            <a:r>
              <a:rPr lang="en-US" sz="32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đèn</a:t>
            </a:r>
            <a:r>
              <a:rPr lang="en-US" sz="32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đỏ</a:t>
            </a:r>
            <a:r>
              <a:rPr lang="en-US" sz="32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đèn</a:t>
            </a:r>
            <a:r>
              <a:rPr lang="en-US" sz="32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vàng</a:t>
            </a:r>
            <a:endParaRPr lang="en-US" sz="3200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32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Ba</a:t>
            </a:r>
            <a:r>
              <a:rPr lang="en-US" sz="32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đèn</a:t>
            </a:r>
            <a:r>
              <a:rPr lang="en-US" sz="32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tín</a:t>
            </a:r>
            <a:r>
              <a:rPr lang="en-US" sz="32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hiệu</a:t>
            </a:r>
            <a:r>
              <a:rPr lang="en-US" sz="32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an </a:t>
            </a:r>
            <a:r>
              <a:rPr lang="en-US" sz="32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toàn</a:t>
            </a:r>
            <a:r>
              <a:rPr lang="en-US" sz="32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giao</a:t>
            </a:r>
            <a:r>
              <a:rPr lang="en-US" sz="32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thông</a:t>
            </a:r>
            <a:endParaRPr lang="en-US" sz="320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Slide4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Slide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0" y="76200"/>
            <a:ext cx="9525000" cy="6858000"/>
            <a:chOff x="0" y="76200"/>
            <a:chExt cx="9525000" cy="6858000"/>
          </a:xfrm>
        </p:grpSpPr>
        <p:pic>
          <p:nvPicPr>
            <p:cNvPr id="5" name="Picture 4" descr="den-giao-thong.jp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76200"/>
              <a:ext cx="9525000" cy="6858000"/>
            </a:xfrm>
            <a:prstGeom prst="rect">
              <a:avLst/>
            </a:prstGeom>
          </p:spPr>
        </p:pic>
        <p:grpSp>
          <p:nvGrpSpPr>
            <p:cNvPr id="9" name="Group 8"/>
            <p:cNvGrpSpPr/>
            <p:nvPr/>
          </p:nvGrpSpPr>
          <p:grpSpPr>
            <a:xfrm>
              <a:off x="685800" y="457200"/>
              <a:ext cx="5860900" cy="5904131"/>
              <a:chOff x="685800" y="457200"/>
              <a:chExt cx="5860900" cy="5904131"/>
            </a:xfrm>
          </p:grpSpPr>
          <p:sp>
            <p:nvSpPr>
              <p:cNvPr id="6" name="TextBox 5"/>
              <p:cNvSpPr txBox="1"/>
              <p:nvPr/>
            </p:nvSpPr>
            <p:spPr>
              <a:xfrm>
                <a:off x="685800" y="5715000"/>
                <a:ext cx="5860900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600" b="1" dirty="0" err="1" smtClean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Đèn</a:t>
                </a:r>
                <a:r>
                  <a:rPr lang="en-US" sz="3600" b="1" dirty="0" smtClean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600" b="1" dirty="0" err="1" smtClean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vàng</a:t>
                </a:r>
                <a:r>
                  <a:rPr lang="en-US" sz="3600" b="1" dirty="0" smtClean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600" b="1" dirty="0" err="1" smtClean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chậm</a:t>
                </a:r>
                <a:r>
                  <a:rPr lang="en-US" sz="3600" b="1" dirty="0" smtClean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600" b="1" dirty="0" err="1" smtClean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lại</a:t>
                </a:r>
                <a:r>
                  <a:rPr lang="en-US" sz="3600" b="1" dirty="0" smtClean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600" b="1" dirty="0" err="1" smtClean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dừng</a:t>
                </a:r>
                <a:r>
                  <a:rPr lang="en-US" sz="3600" b="1" dirty="0" smtClean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600" b="1" dirty="0" err="1" smtClean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thôi</a:t>
                </a:r>
                <a:endParaRPr lang="en-US" sz="36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7" name="Oval 6"/>
              <p:cNvSpPr/>
              <p:nvPr/>
            </p:nvSpPr>
            <p:spPr>
              <a:xfrm>
                <a:off x="685800" y="457200"/>
                <a:ext cx="457200" cy="609600"/>
              </a:xfrm>
              <a:prstGeom prst="ellipse">
                <a:avLst/>
              </a:prstGeom>
              <a:solidFill>
                <a:schemeClr val="tx1">
                  <a:lumMod val="50000"/>
                  <a:lumOff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" name="Oval 7"/>
              <p:cNvSpPr/>
              <p:nvPr/>
            </p:nvSpPr>
            <p:spPr>
              <a:xfrm>
                <a:off x="685800" y="1828800"/>
                <a:ext cx="457200" cy="609600"/>
              </a:xfrm>
              <a:prstGeom prst="ellipse">
                <a:avLst/>
              </a:prstGeom>
              <a:solidFill>
                <a:schemeClr val="tx1">
                  <a:lumMod val="50000"/>
                  <a:lumOff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469</TotalTime>
  <Words>284</Words>
  <Application>Microsoft Office PowerPoint</Application>
  <PresentationFormat>On-screen Show (4:3)</PresentationFormat>
  <Paragraphs>70</Paragraphs>
  <Slides>20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Admin</dc:creator>
  <cp:lastModifiedBy>minh</cp:lastModifiedBy>
  <cp:revision>50</cp:revision>
  <dcterms:created xsi:type="dcterms:W3CDTF">2016-04-10T13:01:26Z</dcterms:created>
  <dcterms:modified xsi:type="dcterms:W3CDTF">2022-06-09T13:22:47Z</dcterms:modified>
</cp:coreProperties>
</file>