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9ADF-8C67-476A-8643-57C8994B4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EE499-EBCB-4BFB-81F0-EC4078A58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612DE-BEE5-40CB-9C49-87770956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5BDDE-14FC-40B6-AA3F-8777C685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268D6-9C78-44EE-AE69-1390052E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33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6DD0-0A6F-4A14-91B4-CCEDE0D2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4F41B-3B90-4447-8754-D4A13D437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4741E-EB69-407D-A533-46AB72B8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79DA-F7B5-4CCB-87D1-C6D78910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DDEE3-E268-47F1-B28E-A1A76738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087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C25D3-C504-4D32-896E-6AC6E89AC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580E-D292-482E-A6AF-E13A3B9C4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DE25-3830-404D-8284-34175A7F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56E3C-4C46-41CF-A42F-80E650C3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216F3-0E98-4C83-A029-989D2E70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740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E4C6-BFB6-4A76-A36D-3FD65773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40993-1EEF-4987-8D68-947238545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B905B-B325-40DF-8067-90AB6750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74E4-E0B0-447E-A931-9881360E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0CAE-0054-452E-A561-25D5FD01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95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CDC2-338B-4B7C-94A6-30E2D2A5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C93CA-DF63-4C63-8813-86F275457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F6416-BFE1-46DC-BAE5-52B0D02F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736E3-D345-4FA5-A4EA-AEF6191A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D9D1C-1C85-40E7-92E8-6F029081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8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D876-DCBC-40BB-BAC7-97FC4340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C8FA-AFA2-48B5-9B36-2D35836C2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E6348-BB54-4363-A2C2-A6170250B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ACB90-9EED-4770-A14D-0DAD0CBF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ECCCC-B31B-4466-AD06-C3912F8B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05EDC-9ED6-46BE-A6A8-9F0D784F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07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CC84-4729-41CB-96E7-5A0EC319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D98A-5DC2-4D27-B7E6-D7B1CD621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7211A-A750-42F8-BD2F-4A1A9B178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DF8B-813C-4925-8AAA-B05C9F8EF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65663-1B8D-4741-8984-95CFBEF9C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11B15-C4BF-4EBD-A86B-B7976A34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AB91B-57C5-4B4F-99AD-1C35E86F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254F2-9515-4845-AC0D-66CB4F86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02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C86B-3A08-4432-90E2-367E6FD4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8DC03-015D-4CAF-82E8-B9C04F3E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18B10-316B-4F36-8151-B4DEEDCC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F126C-22CE-409C-AECD-6FE69BCF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14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E274E-350E-4E14-BAA3-D4D576A7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50232-13B7-457D-8EC3-796E71A9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FA87-AF44-4FE2-AE2D-41D1B0A1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49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BFB8-844C-4130-9E9F-4AF33562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7441-5F7B-4BFE-BE7B-20BCA5E1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48EEB-16D5-4AF5-8961-B59570F87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9585F-68F0-45F8-9372-C1225B5C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C5FF7-756A-44CE-BCE9-633E144D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21537-BA76-406E-A64C-86982CA5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889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75D8-599D-4A86-83A2-3F412A6C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93755-D17B-45AE-9621-3BAEFFE72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451F-B1D6-4C05-8EBA-0229E6EB0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6B66C-345F-4BC0-AAD1-EEA414A9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84140-1988-4CE0-BF17-D67AB6FF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B7B9E-781D-4B07-BAF1-F18849C0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70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F88CB-3F6F-4F12-B25B-5D8FBC91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5C067-CC3C-456E-8A1B-29E655F5F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618A9-B14C-480B-ADFA-F68074408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3B3E-8841-4257-8646-5B58FDA1E319}" type="datetimeFigureOut">
              <a:rPr lang="vi-VN" smtClean="0"/>
              <a:t>15/07/2022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3F99-289E-4B28-9884-96DC0803C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B6F8A-2F12-45F9-826C-F11ADB84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507B-7ED1-4CF2-8BB0-A9DF109AC9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4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F493-4327-4EAC-A1A0-C2A90EAFB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36468-EA02-4B1D-87F9-2A2A33B41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B533A-37C6-4863-A8BF-482848962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43D12-DF01-4E2E-B124-C3DF7D6E8713}"/>
              </a:ext>
            </a:extLst>
          </p:cNvPr>
          <p:cNvSpPr txBox="1"/>
          <p:nvPr/>
        </p:nvSpPr>
        <p:spPr>
          <a:xfrm>
            <a:off x="2775983" y="120313"/>
            <a:ext cx="6172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6E5EF-F8FD-4DAE-9CED-214240182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66" y="837064"/>
            <a:ext cx="971034" cy="9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E153FB-D182-410B-9900-9BB7932AAE7B}"/>
              </a:ext>
            </a:extLst>
          </p:cNvPr>
          <p:cNvSpPr/>
          <p:nvPr/>
        </p:nvSpPr>
        <p:spPr>
          <a:xfrm>
            <a:off x="2638386" y="1832559"/>
            <a:ext cx="6915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LĨNH VỰC PHÁT TRIỂN NGÔN NGỮ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24514-3F7E-4217-A068-D38D53035AD5}"/>
              </a:ext>
            </a:extLst>
          </p:cNvPr>
          <p:cNvSpPr txBox="1"/>
          <p:nvPr/>
        </p:nvSpPr>
        <p:spPr>
          <a:xfrm>
            <a:off x="1777410" y="1600200"/>
            <a:ext cx="8445794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chemeClr val="accent2">
                    <a:lumMod val="75000"/>
                  </a:schemeClr>
                </a:solidFill>
                <a:latin typeface="+mn-lt"/>
              </a:rPr>
              <a:t>Đề tài:  </a:t>
            </a:r>
            <a:r>
              <a:rPr lang="en-US" sz="3200" b="1">
                <a:ln/>
                <a:solidFill>
                  <a:schemeClr val="accent2">
                    <a:lumMod val="75000"/>
                  </a:schemeClr>
                </a:solidFill>
              </a:rPr>
              <a:t>Thơ “ Chim chích bông”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chemeClr val="accent2">
                    <a:lumMod val="75000"/>
                  </a:schemeClr>
                </a:solidFill>
                <a:latin typeface="+mn-lt"/>
              </a:rPr>
              <a:t>Lứa tuổi: 4 – 5 tuổi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chemeClr val="accent2">
                    <a:lumMod val="75000"/>
                  </a:schemeClr>
                </a:solidFill>
              </a:rPr>
              <a:t>Giáo viên: Đới Thị Hà Tiên</a:t>
            </a:r>
            <a:endParaRPr lang="vi-VN" sz="3200" b="1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6E4C99D-F062-4D9D-8167-03F008EB70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8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1"/>
    </mc:Choice>
    <mc:Fallback xmlns="">
      <p:transition spd="slow" advTm="18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20A-326C-0E65-F5A9-07C55606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33C8B-4B0A-8FF0-1EA9-A3D4D387F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5" y="0"/>
            <a:ext cx="12007606" cy="6772940"/>
          </a:xfrm>
        </p:spPr>
      </p:pic>
    </p:spTree>
    <p:extLst>
      <p:ext uri="{BB962C8B-B14F-4D97-AF65-F5344CB8AC3E}">
        <p14:creationId xmlns:p14="http://schemas.microsoft.com/office/powerpoint/2010/main" val="39481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13B8-331F-B10B-722D-31BC4F3B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A965C-F7E2-4B47-EDCB-406A0265D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" y="85060"/>
            <a:ext cx="12132748" cy="6772940"/>
          </a:xfrm>
        </p:spPr>
      </p:pic>
    </p:spTree>
    <p:extLst>
      <p:ext uri="{BB962C8B-B14F-4D97-AF65-F5344CB8AC3E}">
        <p14:creationId xmlns:p14="http://schemas.microsoft.com/office/powerpoint/2010/main" val="2337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AFCD-C091-B8B7-5B11-593FCE7F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CD52C0-F15A-C814-B2D7-510D8F656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6" y="0"/>
            <a:ext cx="12197376" cy="7017488"/>
          </a:xfrm>
        </p:spPr>
      </p:pic>
    </p:spTree>
    <p:extLst>
      <p:ext uri="{BB962C8B-B14F-4D97-AF65-F5344CB8AC3E}">
        <p14:creationId xmlns:p14="http://schemas.microsoft.com/office/powerpoint/2010/main" val="16245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D41B-F7FB-D6B9-88FA-5B5E1E47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F2FCD8-E8D5-707C-CF0F-C26319192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" y="0"/>
            <a:ext cx="12174954" cy="6858000"/>
          </a:xfrm>
        </p:spPr>
      </p:pic>
    </p:spTree>
    <p:extLst>
      <p:ext uri="{BB962C8B-B14F-4D97-AF65-F5344CB8AC3E}">
        <p14:creationId xmlns:p14="http://schemas.microsoft.com/office/powerpoint/2010/main" val="21239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37E0-98B9-145C-FDE8-E0CDF3E8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7F9343-DCA6-066F-EB96-02B1A579D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63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6402-3475-7372-3729-9D249C62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E691D3-FE89-E14C-AB26-33947963F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" y="0"/>
            <a:ext cx="12185577" cy="6858000"/>
          </a:xfrm>
        </p:spPr>
      </p:pic>
    </p:spTree>
    <p:extLst>
      <p:ext uri="{BB962C8B-B14F-4D97-AF65-F5344CB8AC3E}">
        <p14:creationId xmlns:p14="http://schemas.microsoft.com/office/powerpoint/2010/main" val="20285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D080-B7A3-899D-8585-D192D8EB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439E5-C484-8281-17D1-9B9B1C84B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8486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2C1D-8E06-4932-3EA8-7119CF96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A67B08-01BD-B87F-611A-CED83048B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39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1924-A29E-1BE4-0718-39FE531A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A49835-302B-4E01-1E03-2CD288C2C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" y="0"/>
            <a:ext cx="12188584" cy="6858000"/>
          </a:xfrm>
        </p:spPr>
      </p:pic>
    </p:spTree>
    <p:extLst>
      <p:ext uri="{BB962C8B-B14F-4D97-AF65-F5344CB8AC3E}">
        <p14:creationId xmlns:p14="http://schemas.microsoft.com/office/powerpoint/2010/main" val="18270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43A7-4F8A-72CB-E9E3-9BCDCD52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4F3856-03E1-2DE4-4195-E58B1A328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" y="0"/>
            <a:ext cx="12192100" cy="6858000"/>
          </a:xfrm>
        </p:spPr>
      </p:pic>
    </p:spTree>
    <p:extLst>
      <p:ext uri="{BB962C8B-B14F-4D97-AF65-F5344CB8AC3E}">
        <p14:creationId xmlns:p14="http://schemas.microsoft.com/office/powerpoint/2010/main" val="12737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1E13-A71F-E297-164C-4739AD85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29F84E-EAC1-D9AD-AC2A-68DAF9634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3" y="0"/>
            <a:ext cx="12107571" cy="6858000"/>
          </a:xfrm>
        </p:spPr>
      </p:pic>
    </p:spTree>
    <p:extLst>
      <p:ext uri="{BB962C8B-B14F-4D97-AF65-F5344CB8AC3E}">
        <p14:creationId xmlns:p14="http://schemas.microsoft.com/office/powerpoint/2010/main" val="19974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1.3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D2A995709C64DA471AE2607274D92" ma:contentTypeVersion="5" ma:contentTypeDescription="Create a new document." ma:contentTypeScope="" ma:versionID="30ba8e7bcfdd1b21f572a99114037625">
  <xsd:schema xmlns:xsd="http://www.w3.org/2001/XMLSchema" xmlns:xs="http://www.w3.org/2001/XMLSchema" xmlns:p="http://schemas.microsoft.com/office/2006/metadata/properties" xmlns:ns3="fdb7e2e9-336f-463b-a0f4-c98654f0bf43" targetNamespace="http://schemas.microsoft.com/office/2006/metadata/properties" ma:root="true" ma:fieldsID="15d6b587c2cf1317482977fff51039a4" ns3:_="">
    <xsd:import namespace="fdb7e2e9-336f-463b-a0f4-c98654f0b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e2e9-336f-463b-a0f4-c98654f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AD62D6-C165-4D9B-8A9C-BA291CFD6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e2e9-336f-463b-a0f4-c98654f0b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3ACBAD-60CE-42CE-99A9-CDED58C132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567D5-1F45-4777-97E2-BB8228DDE469}">
  <ds:schemaRefs>
    <ds:schemaRef ds:uri="fdb7e2e9-336f-463b-a0f4-c98654f0bf4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</Words>
  <Application>Microsoft Office PowerPoint</Application>
  <PresentationFormat>Widescreen</PresentationFormat>
  <Paragraphs>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.VnVogue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Nguyễn Minh Hằng</cp:lastModifiedBy>
  <cp:revision>4</cp:revision>
  <dcterms:created xsi:type="dcterms:W3CDTF">2022-02-09T02:48:47Z</dcterms:created>
  <dcterms:modified xsi:type="dcterms:W3CDTF">2022-07-15T09:32:15Z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0x010100BA3D2A995709C64DA471AE2607274D92</vt:lpwstr>
  </property>
</Properties>
</file>