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4" r:id="rId8"/>
    <p:sldId id="263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77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3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1387-48FE-4EF3-A09B-982638117139}" type="datetimeFigureOut">
              <a:rPr lang="en-US" smtClean="0"/>
              <a:t>25-07-22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828C-C871-4F02-9F46-80859E4F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" y="-2"/>
            <a:ext cx="12192000" cy="68676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8552" y="0"/>
            <a:ext cx="9144000" cy="87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97" l="2097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69" y="798475"/>
            <a:ext cx="1512694" cy="15614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36012" y="858618"/>
            <a:ext cx="28698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2278966"/>
            <a:ext cx="9144000" cy="42343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14015" cy="6858000"/>
          </a:xfrm>
        </p:spPr>
      </p:pic>
    </p:spTree>
    <p:extLst>
      <p:ext uri="{BB962C8B-B14F-4D97-AF65-F5344CB8AC3E}">
        <p14:creationId xmlns:p14="http://schemas.microsoft.com/office/powerpoint/2010/main" val="297298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78133"/>
          </a:xfrm>
        </p:spPr>
      </p:pic>
    </p:spTree>
    <p:extLst>
      <p:ext uri="{BB962C8B-B14F-4D97-AF65-F5344CB8AC3E}">
        <p14:creationId xmlns:p14="http://schemas.microsoft.com/office/powerpoint/2010/main" val="3296020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8789"/>
          </a:xfrm>
        </p:spPr>
      </p:pic>
    </p:spTree>
    <p:extLst>
      <p:ext uri="{BB962C8B-B14F-4D97-AF65-F5344CB8AC3E}">
        <p14:creationId xmlns:p14="http://schemas.microsoft.com/office/powerpoint/2010/main" val="3083731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96" cy="6858000"/>
          </a:xfrm>
        </p:spPr>
      </p:pic>
    </p:spTree>
    <p:extLst>
      <p:ext uri="{BB962C8B-B14F-4D97-AF65-F5344CB8AC3E}">
        <p14:creationId xmlns:p14="http://schemas.microsoft.com/office/powerpoint/2010/main" val="10613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97" cy="6987654"/>
          </a:xfrm>
        </p:spPr>
      </p:pic>
    </p:spTree>
    <p:extLst>
      <p:ext uri="{BB962C8B-B14F-4D97-AF65-F5344CB8AC3E}">
        <p14:creationId xmlns:p14="http://schemas.microsoft.com/office/powerpoint/2010/main" val="2084594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9358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2304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30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6346" y="2224585"/>
            <a:ext cx="7588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2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0179" cy="6858001"/>
          </a:xfrm>
        </p:spPr>
      </p:pic>
    </p:spTree>
    <p:extLst>
      <p:ext uri="{BB962C8B-B14F-4D97-AF65-F5344CB8AC3E}">
        <p14:creationId xmlns:p14="http://schemas.microsoft.com/office/powerpoint/2010/main" val="180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55053" cy="6858000"/>
          </a:xfrm>
        </p:spPr>
      </p:pic>
    </p:spTree>
    <p:extLst>
      <p:ext uri="{BB962C8B-B14F-4D97-AF65-F5344CB8AC3E}">
        <p14:creationId xmlns:p14="http://schemas.microsoft.com/office/powerpoint/2010/main" val="3726538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</p:spPr>
      </p:pic>
    </p:spTree>
    <p:extLst>
      <p:ext uri="{BB962C8B-B14F-4D97-AF65-F5344CB8AC3E}">
        <p14:creationId xmlns:p14="http://schemas.microsoft.com/office/powerpoint/2010/main" val="389729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7683" cy="6858000"/>
          </a:xfrm>
        </p:spPr>
      </p:pic>
    </p:spTree>
    <p:extLst>
      <p:ext uri="{BB962C8B-B14F-4D97-AF65-F5344CB8AC3E}">
        <p14:creationId xmlns:p14="http://schemas.microsoft.com/office/powerpoint/2010/main" val="148492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59831" cy="6858000"/>
          </a:xfrm>
        </p:spPr>
      </p:pic>
    </p:spTree>
    <p:extLst>
      <p:ext uri="{BB962C8B-B14F-4D97-AF65-F5344CB8AC3E}">
        <p14:creationId xmlns:p14="http://schemas.microsoft.com/office/powerpoint/2010/main" val="328104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0281" cy="7178723"/>
          </a:xfrm>
        </p:spPr>
      </p:pic>
    </p:spTree>
    <p:extLst>
      <p:ext uri="{BB962C8B-B14F-4D97-AF65-F5344CB8AC3E}">
        <p14:creationId xmlns:p14="http://schemas.microsoft.com/office/powerpoint/2010/main" val="213473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977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4007"/>
          </a:xfrm>
        </p:spPr>
      </p:pic>
    </p:spTree>
    <p:extLst>
      <p:ext uri="{BB962C8B-B14F-4D97-AF65-F5344CB8AC3E}">
        <p14:creationId xmlns:p14="http://schemas.microsoft.com/office/powerpoint/2010/main" val="1711690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026"/>
            <a:ext cx="12268289" cy="7058025"/>
          </a:xfrm>
        </p:spPr>
      </p:pic>
    </p:spTree>
    <p:extLst>
      <p:ext uri="{BB962C8B-B14F-4D97-AF65-F5344CB8AC3E}">
        <p14:creationId xmlns:p14="http://schemas.microsoft.com/office/powerpoint/2010/main" val="154611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75338" cy="7151427"/>
          </a:xfrm>
        </p:spPr>
      </p:pic>
    </p:spTree>
    <p:extLst>
      <p:ext uri="{BB962C8B-B14F-4D97-AF65-F5344CB8AC3E}">
        <p14:creationId xmlns:p14="http://schemas.microsoft.com/office/powerpoint/2010/main" val="54180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358146" cy="6986588"/>
          </a:xfrm>
        </p:spPr>
      </p:pic>
    </p:spTree>
    <p:extLst>
      <p:ext uri="{BB962C8B-B14F-4D97-AF65-F5344CB8AC3E}">
        <p14:creationId xmlns:p14="http://schemas.microsoft.com/office/powerpoint/2010/main" val="230426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16" cy="6858000"/>
          </a:xfrm>
        </p:spPr>
      </p:pic>
    </p:spTree>
    <p:extLst>
      <p:ext uri="{BB962C8B-B14F-4D97-AF65-F5344CB8AC3E}">
        <p14:creationId xmlns:p14="http://schemas.microsoft.com/office/powerpoint/2010/main" val="79836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78080" cy="6986587"/>
          </a:xfrm>
        </p:spPr>
      </p:pic>
    </p:spTree>
    <p:extLst>
      <p:ext uri="{BB962C8B-B14F-4D97-AF65-F5344CB8AC3E}">
        <p14:creationId xmlns:p14="http://schemas.microsoft.com/office/powerpoint/2010/main" val="388212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328" cy="6858000"/>
          </a:xfrm>
        </p:spPr>
      </p:pic>
    </p:spTree>
    <p:extLst>
      <p:ext uri="{BB962C8B-B14F-4D97-AF65-F5344CB8AC3E}">
        <p14:creationId xmlns:p14="http://schemas.microsoft.com/office/powerpoint/2010/main" val="1181255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9867"/>
          </a:xfrm>
        </p:spPr>
      </p:pic>
    </p:spTree>
    <p:extLst>
      <p:ext uri="{BB962C8B-B14F-4D97-AF65-F5344CB8AC3E}">
        <p14:creationId xmlns:p14="http://schemas.microsoft.com/office/powerpoint/2010/main" val="147638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64" y="0"/>
            <a:ext cx="12410364" cy="7233313"/>
          </a:xfrm>
        </p:spPr>
      </p:pic>
    </p:spTree>
    <p:extLst>
      <p:ext uri="{BB962C8B-B14F-4D97-AF65-F5344CB8AC3E}">
        <p14:creationId xmlns:p14="http://schemas.microsoft.com/office/powerpoint/2010/main" val="3710750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</p:spTree>
    <p:extLst>
      <p:ext uri="{BB962C8B-B14F-4D97-AF65-F5344CB8AC3E}">
        <p14:creationId xmlns:p14="http://schemas.microsoft.com/office/powerpoint/2010/main" val="3801889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78" cy="6858000"/>
          </a:xfrm>
        </p:spPr>
      </p:pic>
    </p:spTree>
    <p:extLst>
      <p:ext uri="{BB962C8B-B14F-4D97-AF65-F5344CB8AC3E}">
        <p14:creationId xmlns:p14="http://schemas.microsoft.com/office/powerpoint/2010/main" val="32811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6432" cy="6858000"/>
          </a:xfrm>
        </p:spPr>
      </p:pic>
    </p:spTree>
    <p:extLst>
      <p:ext uri="{BB962C8B-B14F-4D97-AF65-F5344CB8AC3E}">
        <p14:creationId xmlns:p14="http://schemas.microsoft.com/office/powerpoint/2010/main" val="31851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</p:spTree>
    <p:extLst>
      <p:ext uri="{BB962C8B-B14F-4D97-AF65-F5344CB8AC3E}">
        <p14:creationId xmlns:p14="http://schemas.microsoft.com/office/powerpoint/2010/main" val="247342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</p:spTree>
    <p:extLst>
      <p:ext uri="{BB962C8B-B14F-4D97-AF65-F5344CB8AC3E}">
        <p14:creationId xmlns:p14="http://schemas.microsoft.com/office/powerpoint/2010/main" val="199653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</Words>
  <Application>Microsoft Office PowerPoint</Application>
  <PresentationFormat>Widescreen</PresentationFormat>
  <Paragraphs>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rictop.hubt@gmail.com</dc:creator>
  <cp:lastModifiedBy>Windows 10</cp:lastModifiedBy>
  <cp:revision>6</cp:revision>
  <dcterms:created xsi:type="dcterms:W3CDTF">2022-06-28T13:17:57Z</dcterms:created>
  <dcterms:modified xsi:type="dcterms:W3CDTF">2022-07-25T16:16:03Z</dcterms:modified>
</cp:coreProperties>
</file>