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heme/theme4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24" r:id="rId3"/>
  </p:sldMasterIdLst>
  <p:notesMasterIdLst>
    <p:notesMasterId r:id="rId38"/>
  </p:notesMasterIdLst>
  <p:sldIdLst>
    <p:sldId id="313" r:id="rId4"/>
    <p:sldId id="394" r:id="rId5"/>
    <p:sldId id="417" r:id="rId6"/>
    <p:sldId id="416" r:id="rId7"/>
    <p:sldId id="404" r:id="rId8"/>
    <p:sldId id="395" r:id="rId9"/>
    <p:sldId id="397" r:id="rId10"/>
    <p:sldId id="398" r:id="rId11"/>
    <p:sldId id="399" r:id="rId12"/>
    <p:sldId id="400" r:id="rId13"/>
    <p:sldId id="401" r:id="rId14"/>
    <p:sldId id="402" r:id="rId15"/>
    <p:sldId id="422" r:id="rId16"/>
    <p:sldId id="429" r:id="rId17"/>
    <p:sldId id="403" r:id="rId18"/>
    <p:sldId id="410" r:id="rId19"/>
    <p:sldId id="409" r:id="rId20"/>
    <p:sldId id="415" r:id="rId21"/>
    <p:sldId id="423" r:id="rId22"/>
    <p:sldId id="411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82" r:id="rId37"/>
  </p:sldIdLst>
  <p:sldSz cx="9144000" cy="6858000" type="screen4x3"/>
  <p:notesSz cx="6858000" cy="9144000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CC"/>
    <a:srgbClr val="FF0066"/>
    <a:srgbClr val="FF0000"/>
    <a:srgbClr val="CCECFF"/>
    <a:srgbClr val="FF99FF"/>
    <a:srgbClr val="F991D6"/>
    <a:srgbClr val="00CCFF"/>
    <a:srgbClr val="9933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3" autoAdjust="0"/>
    <p:restoredTop sz="94660"/>
  </p:normalViewPr>
  <p:slideViewPr>
    <p:cSldViewPr>
      <p:cViewPr varScale="1">
        <p:scale>
          <a:sx n="63" d="100"/>
          <a:sy n="63" d="100"/>
        </p:scale>
        <p:origin x="1396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7B7E38E9-6D2C-4B09-BD3F-AB347B92A69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541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B99F8-DADF-45C8-B581-8FE57AAD8AB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2332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FAA520-28A9-4A72-9600-00F333777E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090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B109C-762A-427F-A791-CA14A9E78FC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590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0C4FB6-2F7B-40C5-AE83-0BCFB353CD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705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E740-CF09-4CAC-889F-9E551F13BF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8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1834E-2A83-4292-BE97-3A05A625D8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1454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9F21FC8D-D16E-4A5F-B9B2-276D8F88A36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6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98766-21C1-4A99-B529-74DFDFC6D69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3243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37A8-9D68-4FC3-A5C7-02A7D2C1ED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8420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29B4-5C73-4CC3-9100-DA100C98F91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8121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369AF-BF97-4F0A-98FA-280D6AEA5F2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19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38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2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1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0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7/11/2022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hangingPunct="0"/>
            <a:fld id="{77AB3C88-653A-4CAD-B2D9-2B142AB4B54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hangingPunct="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8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111.xml"/><Relationship Id="rId18" Type="http://schemas.openxmlformats.org/officeDocument/2006/relationships/tags" Target="../tags/tag116.xml"/><Relationship Id="rId26" Type="http://schemas.openxmlformats.org/officeDocument/2006/relationships/tags" Target="../tags/tag124.xml"/><Relationship Id="rId21" Type="http://schemas.openxmlformats.org/officeDocument/2006/relationships/tags" Target="../tags/tag119.xml"/><Relationship Id="rId34" Type="http://schemas.openxmlformats.org/officeDocument/2006/relationships/image" Target="../media/image9.jpg"/><Relationship Id="rId7" Type="http://schemas.openxmlformats.org/officeDocument/2006/relationships/tags" Target="../tags/tag105.xml"/><Relationship Id="rId12" Type="http://schemas.openxmlformats.org/officeDocument/2006/relationships/tags" Target="../tags/tag110.xml"/><Relationship Id="rId17" Type="http://schemas.openxmlformats.org/officeDocument/2006/relationships/tags" Target="../tags/tag115.xml"/><Relationship Id="rId25" Type="http://schemas.openxmlformats.org/officeDocument/2006/relationships/tags" Target="../tags/tag123.xml"/><Relationship Id="rId33" Type="http://schemas.openxmlformats.org/officeDocument/2006/relationships/slideLayout" Target="../slideLayouts/slideLayout6.xml"/><Relationship Id="rId38" Type="http://schemas.openxmlformats.org/officeDocument/2006/relationships/image" Target="../media/image22.jpeg"/><Relationship Id="rId2" Type="http://schemas.openxmlformats.org/officeDocument/2006/relationships/tags" Target="../tags/tag100.xml"/><Relationship Id="rId16" Type="http://schemas.openxmlformats.org/officeDocument/2006/relationships/tags" Target="../tags/tag114.xml"/><Relationship Id="rId20" Type="http://schemas.openxmlformats.org/officeDocument/2006/relationships/tags" Target="../tags/tag118.xml"/><Relationship Id="rId29" Type="http://schemas.openxmlformats.org/officeDocument/2006/relationships/tags" Target="../tags/tag127.xml"/><Relationship Id="rId1" Type="http://schemas.openxmlformats.org/officeDocument/2006/relationships/tags" Target="../tags/tag99.xml"/><Relationship Id="rId6" Type="http://schemas.openxmlformats.org/officeDocument/2006/relationships/tags" Target="../tags/tag104.xml"/><Relationship Id="rId11" Type="http://schemas.openxmlformats.org/officeDocument/2006/relationships/tags" Target="../tags/tag109.xml"/><Relationship Id="rId24" Type="http://schemas.openxmlformats.org/officeDocument/2006/relationships/tags" Target="../tags/tag122.xml"/><Relationship Id="rId32" Type="http://schemas.openxmlformats.org/officeDocument/2006/relationships/tags" Target="../tags/tag130.xml"/><Relationship Id="rId37" Type="http://schemas.openxmlformats.org/officeDocument/2006/relationships/image" Target="../media/image21.jpeg"/><Relationship Id="rId5" Type="http://schemas.openxmlformats.org/officeDocument/2006/relationships/tags" Target="../tags/tag103.xml"/><Relationship Id="rId15" Type="http://schemas.openxmlformats.org/officeDocument/2006/relationships/tags" Target="../tags/tag113.xml"/><Relationship Id="rId23" Type="http://schemas.openxmlformats.org/officeDocument/2006/relationships/tags" Target="../tags/tag121.xml"/><Relationship Id="rId28" Type="http://schemas.openxmlformats.org/officeDocument/2006/relationships/tags" Target="../tags/tag126.xml"/><Relationship Id="rId36" Type="http://schemas.openxmlformats.org/officeDocument/2006/relationships/image" Target="../media/image20.png"/><Relationship Id="rId10" Type="http://schemas.openxmlformats.org/officeDocument/2006/relationships/tags" Target="../tags/tag108.xml"/><Relationship Id="rId19" Type="http://schemas.openxmlformats.org/officeDocument/2006/relationships/tags" Target="../tags/tag117.xml"/><Relationship Id="rId31" Type="http://schemas.openxmlformats.org/officeDocument/2006/relationships/tags" Target="../tags/tag129.xml"/><Relationship Id="rId4" Type="http://schemas.openxmlformats.org/officeDocument/2006/relationships/tags" Target="../tags/tag102.xml"/><Relationship Id="rId9" Type="http://schemas.openxmlformats.org/officeDocument/2006/relationships/tags" Target="../tags/tag107.xml"/><Relationship Id="rId14" Type="http://schemas.openxmlformats.org/officeDocument/2006/relationships/tags" Target="../tags/tag112.xml"/><Relationship Id="rId22" Type="http://schemas.openxmlformats.org/officeDocument/2006/relationships/tags" Target="../tags/tag120.xml"/><Relationship Id="rId27" Type="http://schemas.openxmlformats.org/officeDocument/2006/relationships/tags" Target="../tags/tag125.xml"/><Relationship Id="rId30" Type="http://schemas.openxmlformats.org/officeDocument/2006/relationships/tags" Target="../tags/tag128.xml"/><Relationship Id="rId35" Type="http://schemas.openxmlformats.org/officeDocument/2006/relationships/image" Target="../media/image14.jpeg"/><Relationship Id="rId8" Type="http://schemas.openxmlformats.org/officeDocument/2006/relationships/tags" Target="../tags/tag106.xml"/><Relationship Id="rId3" Type="http://schemas.openxmlformats.org/officeDocument/2006/relationships/tags" Target="../tags/tag10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tags" Target="../tags/tag143.xml"/><Relationship Id="rId18" Type="http://schemas.openxmlformats.org/officeDocument/2006/relationships/tags" Target="../tags/tag148.xml"/><Relationship Id="rId3" Type="http://schemas.openxmlformats.org/officeDocument/2006/relationships/tags" Target="../tags/tag133.xml"/><Relationship Id="rId21" Type="http://schemas.openxmlformats.org/officeDocument/2006/relationships/image" Target="../media/image14.jpeg"/><Relationship Id="rId7" Type="http://schemas.openxmlformats.org/officeDocument/2006/relationships/tags" Target="../tags/tag137.xml"/><Relationship Id="rId12" Type="http://schemas.openxmlformats.org/officeDocument/2006/relationships/tags" Target="../tags/tag142.xml"/><Relationship Id="rId17" Type="http://schemas.openxmlformats.org/officeDocument/2006/relationships/tags" Target="../tags/tag147.xml"/><Relationship Id="rId2" Type="http://schemas.openxmlformats.org/officeDocument/2006/relationships/tags" Target="../tags/tag132.xml"/><Relationship Id="rId16" Type="http://schemas.openxmlformats.org/officeDocument/2006/relationships/tags" Target="../tags/tag146.xml"/><Relationship Id="rId20" Type="http://schemas.openxmlformats.org/officeDocument/2006/relationships/image" Target="../media/image9.jpg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tags" Target="../tags/tag141.xml"/><Relationship Id="rId24" Type="http://schemas.openxmlformats.org/officeDocument/2006/relationships/image" Target="../media/image22.jpeg"/><Relationship Id="rId5" Type="http://schemas.openxmlformats.org/officeDocument/2006/relationships/tags" Target="../tags/tag135.xml"/><Relationship Id="rId15" Type="http://schemas.openxmlformats.org/officeDocument/2006/relationships/tags" Target="../tags/tag145.xml"/><Relationship Id="rId23" Type="http://schemas.openxmlformats.org/officeDocument/2006/relationships/image" Target="../media/image21.jpeg"/><Relationship Id="rId10" Type="http://schemas.openxmlformats.org/officeDocument/2006/relationships/tags" Target="../tags/tag14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34.xml"/><Relationship Id="rId9" Type="http://schemas.openxmlformats.org/officeDocument/2006/relationships/tags" Target="../tags/tag139.xml"/><Relationship Id="rId14" Type="http://schemas.openxmlformats.org/officeDocument/2006/relationships/tags" Target="../tags/tag144.xml"/><Relationship Id="rId2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153.xml"/><Relationship Id="rId7" Type="http://schemas.openxmlformats.org/officeDocument/2006/relationships/image" Target="../media/image23.jpeg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55.xml"/><Relationship Id="rId4" Type="http://schemas.openxmlformats.org/officeDocument/2006/relationships/tags" Target="../tags/tag154.xml"/><Relationship Id="rId9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63.xml"/><Relationship Id="rId3" Type="http://schemas.openxmlformats.org/officeDocument/2006/relationships/tags" Target="../tags/tag158.xml"/><Relationship Id="rId7" Type="http://schemas.openxmlformats.org/officeDocument/2006/relationships/tags" Target="../tags/tag162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11" Type="http://schemas.openxmlformats.org/officeDocument/2006/relationships/image" Target="../media/image27.jpeg"/><Relationship Id="rId5" Type="http://schemas.openxmlformats.org/officeDocument/2006/relationships/tags" Target="../tags/tag160.xml"/><Relationship Id="rId10" Type="http://schemas.openxmlformats.org/officeDocument/2006/relationships/image" Target="../media/image26.jpeg"/><Relationship Id="rId4" Type="http://schemas.openxmlformats.org/officeDocument/2006/relationships/tags" Target="../tags/tag159.xml"/><Relationship Id="rId9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29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73.xml"/><Relationship Id="rId13" Type="http://schemas.openxmlformats.org/officeDocument/2006/relationships/image" Target="../media/image23.jpeg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12" Type="http://schemas.openxmlformats.org/officeDocument/2006/relationships/image" Target="../media/image9.jpg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11" Type="http://schemas.openxmlformats.org/officeDocument/2006/relationships/slideLayout" Target="../slideLayouts/slideLayout6.xml"/><Relationship Id="rId5" Type="http://schemas.openxmlformats.org/officeDocument/2006/relationships/tags" Target="../tags/tag170.xml"/><Relationship Id="rId10" Type="http://schemas.openxmlformats.org/officeDocument/2006/relationships/tags" Target="../tags/tag175.xml"/><Relationship Id="rId4" Type="http://schemas.openxmlformats.org/officeDocument/2006/relationships/tags" Target="../tags/tag169.xml"/><Relationship Id="rId9" Type="http://schemas.openxmlformats.org/officeDocument/2006/relationships/tags" Target="../tags/tag174.xml"/><Relationship Id="rId1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7.jpeg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image" Target="../media/image6.jpeg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image" Target="../media/image5.jpeg"/><Relationship Id="rId5" Type="http://schemas.openxmlformats.org/officeDocument/2006/relationships/tags" Target="../tags/tag53.xml"/><Relationship Id="rId10" Type="http://schemas.openxmlformats.org/officeDocument/2006/relationships/image" Target="../media/image4.jpeg"/><Relationship Id="rId4" Type="http://schemas.openxmlformats.org/officeDocument/2006/relationships/tags" Target="../tags/tag52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tags" Target="../tags/tag181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jpe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image" Target="../media/image33.jpeg"/><Relationship Id="rId5" Type="http://schemas.openxmlformats.org/officeDocument/2006/relationships/tags" Target="../tags/tag183.xml"/><Relationship Id="rId10" Type="http://schemas.openxmlformats.org/officeDocument/2006/relationships/image" Target="../media/image5.jpeg"/><Relationship Id="rId4" Type="http://schemas.openxmlformats.org/officeDocument/2006/relationships/tags" Target="../tags/tag182.xml"/><Relationship Id="rId9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tags" Target="../tags/tag18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image" Target="../media/image37.jpg"/><Relationship Id="rId5" Type="http://schemas.openxmlformats.org/officeDocument/2006/relationships/tags" Target="../tags/tag189.xml"/><Relationship Id="rId10" Type="http://schemas.openxmlformats.org/officeDocument/2006/relationships/image" Target="../media/image36.jpg"/><Relationship Id="rId4" Type="http://schemas.openxmlformats.org/officeDocument/2006/relationships/tags" Target="../tags/tag188.xml"/><Relationship Id="rId9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tags" Target="../tags/tag19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image" Target="../media/image41.jpeg"/><Relationship Id="rId5" Type="http://schemas.openxmlformats.org/officeDocument/2006/relationships/tags" Target="../tags/tag195.xml"/><Relationship Id="rId10" Type="http://schemas.openxmlformats.org/officeDocument/2006/relationships/image" Target="../media/image40.jpeg"/><Relationship Id="rId4" Type="http://schemas.openxmlformats.org/officeDocument/2006/relationships/tags" Target="../tags/tag194.xml"/><Relationship Id="rId9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tags" Target="../tags/tag209.xml"/><Relationship Id="rId18" Type="http://schemas.openxmlformats.org/officeDocument/2006/relationships/tags" Target="../tags/tag214.xml"/><Relationship Id="rId26" Type="http://schemas.openxmlformats.org/officeDocument/2006/relationships/slideLayout" Target="../slideLayouts/slideLayout6.xml"/><Relationship Id="rId3" Type="http://schemas.openxmlformats.org/officeDocument/2006/relationships/tags" Target="../tags/tag199.xml"/><Relationship Id="rId21" Type="http://schemas.openxmlformats.org/officeDocument/2006/relationships/tags" Target="../tags/tag217.xml"/><Relationship Id="rId7" Type="http://schemas.openxmlformats.org/officeDocument/2006/relationships/tags" Target="../tags/tag203.xml"/><Relationship Id="rId12" Type="http://schemas.openxmlformats.org/officeDocument/2006/relationships/tags" Target="../tags/tag208.xml"/><Relationship Id="rId17" Type="http://schemas.openxmlformats.org/officeDocument/2006/relationships/tags" Target="../tags/tag213.xml"/><Relationship Id="rId25" Type="http://schemas.openxmlformats.org/officeDocument/2006/relationships/tags" Target="../tags/tag221.xml"/><Relationship Id="rId2" Type="http://schemas.openxmlformats.org/officeDocument/2006/relationships/tags" Target="../tags/tag198.xml"/><Relationship Id="rId16" Type="http://schemas.openxmlformats.org/officeDocument/2006/relationships/tags" Target="../tags/tag212.xml"/><Relationship Id="rId20" Type="http://schemas.openxmlformats.org/officeDocument/2006/relationships/tags" Target="../tags/tag216.xml"/><Relationship Id="rId29" Type="http://schemas.openxmlformats.org/officeDocument/2006/relationships/image" Target="../media/image35.jpeg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tags" Target="../tags/tag207.xml"/><Relationship Id="rId24" Type="http://schemas.openxmlformats.org/officeDocument/2006/relationships/tags" Target="../tags/tag220.xml"/><Relationship Id="rId5" Type="http://schemas.openxmlformats.org/officeDocument/2006/relationships/tags" Target="../tags/tag201.xml"/><Relationship Id="rId15" Type="http://schemas.openxmlformats.org/officeDocument/2006/relationships/tags" Target="../tags/tag211.xml"/><Relationship Id="rId23" Type="http://schemas.openxmlformats.org/officeDocument/2006/relationships/tags" Target="../tags/tag219.xml"/><Relationship Id="rId28" Type="http://schemas.openxmlformats.org/officeDocument/2006/relationships/image" Target="../media/image39.jpeg"/><Relationship Id="rId10" Type="http://schemas.openxmlformats.org/officeDocument/2006/relationships/tags" Target="../tags/tag206.xml"/><Relationship Id="rId19" Type="http://schemas.openxmlformats.org/officeDocument/2006/relationships/tags" Target="../tags/tag215.xml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tags" Target="../tags/tag210.xml"/><Relationship Id="rId22" Type="http://schemas.openxmlformats.org/officeDocument/2006/relationships/tags" Target="../tags/tag218.xml"/><Relationship Id="rId27" Type="http://schemas.openxmlformats.org/officeDocument/2006/relationships/image" Target="../media/image9.jpg"/><Relationship Id="rId30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13" Type="http://schemas.openxmlformats.org/officeDocument/2006/relationships/tags" Target="../tags/tag234.xml"/><Relationship Id="rId18" Type="http://schemas.openxmlformats.org/officeDocument/2006/relationships/image" Target="../media/image35.jpeg"/><Relationship Id="rId3" Type="http://schemas.openxmlformats.org/officeDocument/2006/relationships/tags" Target="../tags/tag224.xml"/><Relationship Id="rId7" Type="http://schemas.openxmlformats.org/officeDocument/2006/relationships/tags" Target="../tags/tag228.xml"/><Relationship Id="rId12" Type="http://schemas.openxmlformats.org/officeDocument/2006/relationships/tags" Target="../tags/tag233.xml"/><Relationship Id="rId17" Type="http://schemas.openxmlformats.org/officeDocument/2006/relationships/image" Target="../media/image39.jpeg"/><Relationship Id="rId2" Type="http://schemas.openxmlformats.org/officeDocument/2006/relationships/tags" Target="../tags/tag223.xml"/><Relationship Id="rId16" Type="http://schemas.openxmlformats.org/officeDocument/2006/relationships/image" Target="../media/image9.jpg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tags" Target="../tags/tag232.xml"/><Relationship Id="rId5" Type="http://schemas.openxmlformats.org/officeDocument/2006/relationships/tags" Target="../tags/tag226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31.xml"/><Relationship Id="rId19" Type="http://schemas.openxmlformats.org/officeDocument/2006/relationships/image" Target="../media/image5.jpeg"/><Relationship Id="rId4" Type="http://schemas.openxmlformats.org/officeDocument/2006/relationships/tags" Target="../tags/tag225.xml"/><Relationship Id="rId9" Type="http://schemas.openxmlformats.org/officeDocument/2006/relationships/tags" Target="../tags/tag230.xml"/><Relationship Id="rId14" Type="http://schemas.openxmlformats.org/officeDocument/2006/relationships/tags" Target="../tags/tag23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6.jpeg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tags" Target="../tags/tag242.xml"/><Relationship Id="rId7" Type="http://schemas.openxmlformats.org/officeDocument/2006/relationships/image" Target="../media/image47.jpeg"/><Relationship Id="rId2" Type="http://schemas.openxmlformats.org/officeDocument/2006/relationships/tags" Target="../tags/tag241.xml"/><Relationship Id="rId1" Type="http://schemas.openxmlformats.org/officeDocument/2006/relationships/tags" Target="../tags/tag240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44.xml"/><Relationship Id="rId4" Type="http://schemas.openxmlformats.org/officeDocument/2006/relationships/tags" Target="../tags/tag243.xml"/><Relationship Id="rId9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" Type="http://schemas.openxmlformats.org/officeDocument/2006/relationships/tags" Target="../tags/tag245.xml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63.xml"/><Relationship Id="rId13" Type="http://schemas.openxmlformats.org/officeDocument/2006/relationships/tags" Target="../tags/tag68.xml"/><Relationship Id="rId18" Type="http://schemas.openxmlformats.org/officeDocument/2006/relationships/tags" Target="../tags/tag73.xml"/><Relationship Id="rId3" Type="http://schemas.openxmlformats.org/officeDocument/2006/relationships/tags" Target="../tags/tag58.xml"/><Relationship Id="rId21" Type="http://schemas.openxmlformats.org/officeDocument/2006/relationships/notesSlide" Target="../notesSlides/notesSlide1.xml"/><Relationship Id="rId7" Type="http://schemas.openxmlformats.org/officeDocument/2006/relationships/tags" Target="../tags/tag62.xml"/><Relationship Id="rId12" Type="http://schemas.openxmlformats.org/officeDocument/2006/relationships/tags" Target="../tags/tag67.xml"/><Relationship Id="rId17" Type="http://schemas.openxmlformats.org/officeDocument/2006/relationships/tags" Target="../tags/tag72.xml"/><Relationship Id="rId2" Type="http://schemas.openxmlformats.org/officeDocument/2006/relationships/tags" Target="../tags/tag57.xml"/><Relationship Id="rId16" Type="http://schemas.openxmlformats.org/officeDocument/2006/relationships/tags" Target="../tags/tag71.xml"/><Relationship Id="rId20" Type="http://schemas.openxmlformats.org/officeDocument/2006/relationships/slideLayout" Target="../slideLayouts/slideLayout29.xml"/><Relationship Id="rId1" Type="http://schemas.openxmlformats.org/officeDocument/2006/relationships/tags" Target="../tags/tag56.xml"/><Relationship Id="rId6" Type="http://schemas.openxmlformats.org/officeDocument/2006/relationships/tags" Target="../tags/tag61.xml"/><Relationship Id="rId11" Type="http://schemas.openxmlformats.org/officeDocument/2006/relationships/tags" Target="../tags/tag66.xml"/><Relationship Id="rId5" Type="http://schemas.openxmlformats.org/officeDocument/2006/relationships/tags" Target="../tags/tag60.xml"/><Relationship Id="rId15" Type="http://schemas.openxmlformats.org/officeDocument/2006/relationships/tags" Target="../tags/tag70.xml"/><Relationship Id="rId23" Type="http://schemas.openxmlformats.org/officeDocument/2006/relationships/image" Target="../media/image10.png"/><Relationship Id="rId10" Type="http://schemas.openxmlformats.org/officeDocument/2006/relationships/tags" Target="../tags/tag65.xml"/><Relationship Id="rId19" Type="http://schemas.openxmlformats.org/officeDocument/2006/relationships/tags" Target="../tags/tag74.xml"/><Relationship Id="rId4" Type="http://schemas.openxmlformats.org/officeDocument/2006/relationships/tags" Target="../tags/tag59.xml"/><Relationship Id="rId9" Type="http://schemas.openxmlformats.org/officeDocument/2006/relationships/tags" Target="../tags/tag64.xml"/><Relationship Id="rId14" Type="http://schemas.openxmlformats.org/officeDocument/2006/relationships/tags" Target="../tags/tag69.xml"/><Relationship Id="rId22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9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5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61.xml"/><Relationship Id="rId13" Type="http://schemas.openxmlformats.org/officeDocument/2006/relationships/tags" Target="../tags/tag266.xml"/><Relationship Id="rId18" Type="http://schemas.openxmlformats.org/officeDocument/2006/relationships/tags" Target="../tags/tag271.xml"/><Relationship Id="rId3" Type="http://schemas.openxmlformats.org/officeDocument/2006/relationships/tags" Target="../tags/tag256.xml"/><Relationship Id="rId21" Type="http://schemas.openxmlformats.org/officeDocument/2006/relationships/image" Target="../media/image50.emf"/><Relationship Id="rId7" Type="http://schemas.openxmlformats.org/officeDocument/2006/relationships/tags" Target="../tags/tag260.xml"/><Relationship Id="rId12" Type="http://schemas.openxmlformats.org/officeDocument/2006/relationships/tags" Target="../tags/tag265.xml"/><Relationship Id="rId17" Type="http://schemas.openxmlformats.org/officeDocument/2006/relationships/tags" Target="../tags/tag270.xml"/><Relationship Id="rId2" Type="http://schemas.openxmlformats.org/officeDocument/2006/relationships/tags" Target="../tags/tag255.xml"/><Relationship Id="rId16" Type="http://schemas.openxmlformats.org/officeDocument/2006/relationships/tags" Target="../tags/tag269.xml"/><Relationship Id="rId20" Type="http://schemas.openxmlformats.org/officeDocument/2006/relationships/image" Target="../media/image9.jpg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tags" Target="../tags/tag264.xml"/><Relationship Id="rId5" Type="http://schemas.openxmlformats.org/officeDocument/2006/relationships/tags" Target="../tags/tag258.xml"/><Relationship Id="rId15" Type="http://schemas.openxmlformats.org/officeDocument/2006/relationships/tags" Target="../tags/tag268.xml"/><Relationship Id="rId10" Type="http://schemas.openxmlformats.org/officeDocument/2006/relationships/tags" Target="../tags/tag263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tags" Target="../tags/tag267.xml"/><Relationship Id="rId22" Type="http://schemas.openxmlformats.org/officeDocument/2006/relationships/image" Target="../media/image51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5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277.xml"/><Relationship Id="rId12" Type="http://schemas.openxmlformats.org/officeDocument/2006/relationships/image" Target="../media/image54.jpeg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6" Type="http://schemas.openxmlformats.org/officeDocument/2006/relationships/tags" Target="../tags/tag276.xml"/><Relationship Id="rId11" Type="http://schemas.openxmlformats.org/officeDocument/2006/relationships/image" Target="../media/image53.jpeg"/><Relationship Id="rId5" Type="http://schemas.openxmlformats.org/officeDocument/2006/relationships/tags" Target="../tags/tag275.xml"/><Relationship Id="rId10" Type="http://schemas.openxmlformats.org/officeDocument/2006/relationships/image" Target="../media/image52.png"/><Relationship Id="rId4" Type="http://schemas.openxmlformats.org/officeDocument/2006/relationships/tags" Target="../tags/tag274.xml"/><Relationship Id="rId9" Type="http://schemas.openxmlformats.org/officeDocument/2006/relationships/image" Target="../media/image9.jpg"/><Relationship Id="rId1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9.xml"/><Relationship Id="rId1" Type="http://schemas.openxmlformats.org/officeDocument/2006/relationships/tags" Target="../tags/tag278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tags" Target="../tags/tag7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87.xml"/><Relationship Id="rId2" Type="http://schemas.openxmlformats.org/officeDocument/2006/relationships/tags" Target="../tags/tag86.xml"/><Relationship Id="rId1" Type="http://schemas.openxmlformats.org/officeDocument/2006/relationships/tags" Target="../tags/tag85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>
            <p:custDataLst>
              <p:tags r:id="rId2"/>
            </p:custDataLst>
          </p:nvPr>
        </p:nvSpPr>
        <p:spPr>
          <a:xfrm>
            <a:off x="240229" y="1632868"/>
            <a:ext cx="8476928" cy="4320480"/>
          </a:xfrm>
          <a:prstGeom prst="flowChartTerminator">
            <a:avLst/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0"/>
          </a:gradFill>
          <a:ln w="25400" cap="flat" cmpd="sng" algn="ctr">
            <a:noFill/>
            <a:prstDash val="solid"/>
          </a:ln>
          <a:effectLst>
            <a:glow rad="101600">
              <a:srgbClr val="4BACC6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5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64938" y="2348880"/>
            <a:ext cx="82275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70C0"/>
                </a:solidFill>
              </a:rPr>
              <a:t>Bài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giảng</a:t>
            </a:r>
            <a:r>
              <a:rPr lang="en-US" sz="3600" b="1" dirty="0" smtClean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3600" b="1" dirty="0" smtClean="0">
                <a:solidFill>
                  <a:srgbClr val="0070C0"/>
                </a:solidFill>
              </a:rPr>
              <a:t>TÌM HIỂU MỘT SỐ NGUỒN NƯỚC</a:t>
            </a: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</a:rPr>
              <a:t>Lĩnh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vực</a:t>
            </a:r>
            <a:r>
              <a:rPr lang="en-US" sz="3600" b="1" dirty="0" smtClean="0">
                <a:solidFill>
                  <a:srgbClr val="0070C0"/>
                </a:solidFill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</a:rPr>
              <a:t>Khám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phá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khoa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học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</a:rPr>
              <a:t>Lớp</a:t>
            </a:r>
            <a:r>
              <a:rPr lang="en-US" sz="3600" b="1" dirty="0" smtClean="0">
                <a:solidFill>
                  <a:srgbClr val="0070C0"/>
                </a:solidFill>
              </a:rPr>
              <a:t>: 5 - 6 </a:t>
            </a:r>
            <a:r>
              <a:rPr lang="en-US" sz="3600" b="1" dirty="0" err="1" smtClean="0">
                <a:solidFill>
                  <a:srgbClr val="0070C0"/>
                </a:solidFill>
              </a:rPr>
              <a:t>tuổi</a:t>
            </a:r>
            <a:endParaRPr lang="en-US" sz="3600" b="1" dirty="0" smtClean="0">
              <a:solidFill>
                <a:srgbClr val="0070C0"/>
              </a:solidFill>
            </a:endParaRPr>
          </a:p>
          <a:p>
            <a:pPr algn="ctr"/>
            <a:r>
              <a:rPr lang="en-US" sz="3600" b="1" dirty="0" err="1" smtClean="0">
                <a:solidFill>
                  <a:srgbClr val="0070C0"/>
                </a:solidFill>
              </a:rPr>
              <a:t>Giáo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viên</a:t>
            </a:r>
            <a:r>
              <a:rPr lang="en-US" sz="3600" b="1" dirty="0" smtClean="0">
                <a:solidFill>
                  <a:srgbClr val="0070C0"/>
                </a:solidFill>
              </a:rPr>
              <a:t>: </a:t>
            </a:r>
            <a:r>
              <a:rPr lang="en-US" sz="3600" b="1" dirty="0" err="1" smtClean="0">
                <a:solidFill>
                  <a:srgbClr val="0070C0"/>
                </a:solidFill>
              </a:rPr>
              <a:t>Đỗ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Thanh</a:t>
            </a:r>
            <a:r>
              <a:rPr lang="en-US" sz="3600" b="1" dirty="0" smtClean="0">
                <a:solidFill>
                  <a:srgbClr val="0070C0"/>
                </a:solidFill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</a:rPr>
              <a:t>Tâm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229" y="116632"/>
            <a:ext cx="8476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762963"/>
            <a:ext cx="1060383" cy="10603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Nước 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0246" name="Picture 6" descr="Tin tức, hình ảnh, video clip mới nhất về điều tiết nước sông Vu G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157412" y="60198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Nước</a:t>
            </a: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cs typeface="Arial" panose="020B0604020202020204" pitchFamily="34" charset="0"/>
              </a:rPr>
              <a:t> </a:t>
            </a:r>
            <a:r>
              <a:rPr lang="vi-VN" sz="3600" kern="10" dirty="0" smtClean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biển</a:t>
            </a:r>
            <a:r>
              <a:rPr lang="en-US" sz="3600" kern="10" dirty="0" smtClean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-</a:t>
            </a:r>
            <a:r>
              <a:rPr lang="vi-VN" sz="3600" kern="10" dirty="0" smtClean="0">
                <a:ln w="0">
                  <a:solidFill>
                    <a:srgbClr val="0000CC"/>
                  </a:solidFill>
                </a:ln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rial" panose="020B0604020202020204" pitchFamily="34" charset="0"/>
              </a:rPr>
              <a:t>Nước mặn</a:t>
            </a:r>
            <a:endParaRPr lang="en-US" sz="3600" kern="10" dirty="0">
              <a:ln w="0">
                <a:solidFill>
                  <a:srgbClr val="0000CC"/>
                </a:solidFill>
              </a:ln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2290" name="Picture 2" descr="Nước biển ấm lên ảnh hưởng đến hệ sinh thái dưới lòng đại dư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70"/>
            <a:ext cx="9144000" cy="5934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926556" y="5877272"/>
            <a:ext cx="3290888" cy="8321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  <p:pic>
        <p:nvPicPr>
          <p:cNvPr id="13314" name="Picture 2" descr="Nước máy có sạch không? Nên sử dụng thế nào để đảm bảo an toà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smtClean="0">
                <a:latin typeface="Arial" panose="020B0604020202020204" pitchFamily="34" charset="0"/>
              </a:rPr>
              <a:t>Câu 1: Nối cột A với cột B sao cho được đáp án đúng</a:t>
            </a:r>
            <a:endParaRPr lang="en-US" sz="2800" dirty="0">
              <a:latin typeface="Arial" panose="020B0604020202020204" pitchFamily="34" charset="0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smtClean="0"/>
              <a:t>Cột A</a:t>
            </a:r>
            <a:endParaRPr lang="en-US" sz="26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6395351" y="832460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smtClean="0"/>
              <a:t>Cột B</a:t>
            </a:r>
            <a:endParaRPr lang="en-US" sz="2600" dirty="0"/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31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smtClean="0"/>
                <a:t>A.</a:t>
              </a:r>
              <a:endParaRPr lang="en-US" sz="2600"/>
            </a:p>
          </p:txBody>
        </p:sp>
        <p:sp>
          <p:nvSpPr>
            <p:cNvPr id="7" name="mmprod_anstext_10192"/>
            <p:cNvSpPr txBox="1"/>
            <p:nvPr>
              <p:custDataLst>
                <p:tags r:id="rId32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29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smtClean="0"/>
                <a:t>B.</a:t>
              </a:r>
              <a:endParaRPr lang="en-US" sz="2600"/>
            </a:p>
          </p:txBody>
        </p:sp>
        <p:sp>
          <p:nvSpPr>
            <p:cNvPr id="11" name="mmprod_anstext_10193"/>
            <p:cNvSpPr txBox="1"/>
            <p:nvPr>
              <p:custDataLst>
                <p:tags r:id="rId30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27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smtClean="0"/>
                <a:t>C.</a:t>
              </a:r>
              <a:endParaRPr lang="en-US" sz="2600"/>
            </a:p>
          </p:txBody>
        </p:sp>
        <p:sp>
          <p:nvSpPr>
            <p:cNvPr id="15" name="mmprod_anstext_10194"/>
            <p:cNvSpPr txBox="1"/>
            <p:nvPr>
              <p:custDataLst>
                <p:tags r:id="rId28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25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smtClean="0"/>
                <a:t>D.</a:t>
              </a:r>
              <a:endParaRPr lang="en-US" sz="2600"/>
            </a:p>
          </p:txBody>
        </p:sp>
        <p:sp>
          <p:nvSpPr>
            <p:cNvPr id="19" name="mmprod_anstext_10195"/>
            <p:cNvSpPr txBox="1"/>
            <p:nvPr>
              <p:custDataLst>
                <p:tags r:id="rId26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23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D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mmprod_item_label10196"/>
            <p:cNvSpPr txBox="1"/>
            <p:nvPr>
              <p:custDataLst>
                <p:tags r:id="rId24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ao</a:t>
              </a:r>
              <a:endParaRPr lang="en-US" sz="2600" dirty="0"/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21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mmprod_item_label10197"/>
            <p:cNvSpPr txBox="1"/>
            <p:nvPr>
              <p:custDataLst>
                <p:tags r:id="rId22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Giếng</a:t>
              </a:r>
              <a:endParaRPr lang="en-US" sz="2600"/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19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4" name="mmprod_item_label10198"/>
            <p:cNvSpPr txBox="1"/>
            <p:nvPr>
              <p:custDataLst>
                <p:tags r:id="rId20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máy</a:t>
              </a:r>
              <a:endParaRPr lang="en-US" sz="2600"/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17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mmprod_item_label10199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mưa</a:t>
              </a:r>
              <a:endParaRPr lang="en-US" sz="2600" dirty="0"/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207728" y="1340768"/>
            <a:ext cx="1398952" cy="872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203032" y="2420888"/>
            <a:ext cx="1470332" cy="935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2" y="3573016"/>
            <a:ext cx="1544604" cy="893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845" y="4725888"/>
            <a:ext cx="1710068" cy="821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D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 smtClean="0"/>
                <a:t>Nước ao</a:t>
              </a:r>
              <a:endParaRPr lang="en-US" sz="2600" dirty="0"/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 smtClean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Giếng</a:t>
              </a:r>
              <a:endParaRPr lang="en-US" sz="2600"/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máy</a:t>
              </a:r>
              <a:endParaRPr lang="en-US" sz="2600"/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smtClean="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6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smtClean="0"/>
                <a:t>Nước mưa</a:t>
              </a:r>
              <a:endParaRPr lang="en-US" sz="2600" dirty="0"/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203032" y="1277926"/>
            <a:ext cx="1398952" cy="872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03032" y="2420888"/>
            <a:ext cx="1470332" cy="935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2" y="3627427"/>
            <a:ext cx="1544604" cy="893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0" y="4890411"/>
            <a:ext cx="1710068" cy="821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thái, tích chất, vai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1000099" y="214290"/>
            <a:ext cx="7079310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 smtClean="0">
                <a:ln/>
                <a:solidFill>
                  <a:srgbClr val="FF0000"/>
                </a:solidFill>
                <a:effectLst/>
              </a:rPr>
              <a:t>TRẠNG THÁI, TÍNH CHẤT CỦA NƯỚC</a:t>
            </a:r>
            <a:endParaRPr lang="en-US" sz="30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 nhau: Đều gọi là nước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Cốc nước sạch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smtClean="0">
                <a:latin typeface="Arial" panose="020B0604020202020204" pitchFamily="34" charset="0"/>
                <a:cs typeface="Arial" panose="020B0604020202020204" pitchFamily="34" charset="0"/>
              </a:rPr>
              <a:t>Cốc nước bẩn</a:t>
            </a:r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 nhau:</a:t>
            </a:r>
            <a:endParaRPr lang="vi-VN" sz="2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 smtClean="0">
                <a:ln/>
                <a:solidFill>
                  <a:srgbClr val="FF0000"/>
                </a:solidFill>
                <a:effectLst/>
              </a:rPr>
              <a:t>VÒNG TUẦN HOÀN CỦA NƯỚC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8222" name="Picture 30" descr="Vẽ sơ đồ vòng tuần hoàn của nước trong tự nhiên một cách đơn giản theo |  VietJack.c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2777" y="1052736"/>
            <a:ext cx="5904655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Vòng tuần hoàn của nước là gì - Dạy Trẻ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91879" y="1052736"/>
            <a:ext cx="5652121" cy="5805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smtClean="0">
                <a:latin typeface="Arial" panose="020B0604020202020204" pitchFamily="34" charset="0"/>
              </a:rPr>
              <a:t>Câu 2: Nước tồn tại ở 3 trạng thái: Thể rắn, thể lỏng và thể khí. Nước có tính chất: Trong suốt, không màu, không mùi, không vị. Đúng hay sai?</a:t>
            </a:r>
            <a:endParaRPr lang="vi-VN" sz="2800" dirty="0" smtClean="0">
              <a:latin typeface="Arial" panose="020B0604020202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5"/>
            </p:custDataLst>
          </p:nvPr>
        </p:nvGrpSpPr>
        <p:grpSpPr>
          <a:xfrm>
            <a:off x="1750740" y="2348880"/>
            <a:ext cx="5349240" cy="457200"/>
            <a:chOff x="1750740" y="2348880"/>
            <a:chExt cx="5349240" cy="457200"/>
          </a:xfrm>
        </p:grpSpPr>
        <p:sp>
          <p:nvSpPr>
            <p:cNvPr id="4" name="mmprod_s2_1041"/>
            <p:cNvSpPr txBox="1"/>
            <p:nvPr>
              <p:custDataLst>
                <p:tags r:id="rId9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 smtClean="0"/>
                <a:t>A) </a:t>
              </a:r>
              <a:endParaRPr lang="en-US" sz="2600" dirty="0"/>
            </a:p>
          </p:txBody>
        </p:sp>
        <p:sp>
          <p:nvSpPr>
            <p:cNvPr id="5" name="mmprod_s1_1021"/>
            <p:cNvSpPr txBox="1"/>
            <p:nvPr>
              <p:custDataLst>
                <p:tags r:id="rId10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 smtClean="0"/>
                <a:t>Đúng</a:t>
              </a:r>
              <a:endParaRPr lang="en-US" sz="2600" dirty="0"/>
            </a:p>
          </p:txBody>
        </p:sp>
      </p:grpSp>
      <p:grpSp>
        <p:nvGrpSpPr>
          <p:cNvPr id="12" name="mmprod_answer10237"/>
          <p:cNvGrpSpPr/>
          <p:nvPr>
            <p:custDataLst>
              <p:tags r:id="rId6"/>
            </p:custDataLst>
          </p:nvPr>
        </p:nvGrpSpPr>
        <p:grpSpPr>
          <a:xfrm>
            <a:off x="1750740" y="2978800"/>
            <a:ext cx="5349240" cy="457200"/>
            <a:chOff x="1750740" y="2978800"/>
            <a:chExt cx="5349240" cy="457200"/>
          </a:xfrm>
        </p:grpSpPr>
        <p:sp>
          <p:nvSpPr>
            <p:cNvPr id="9" name="mmprod_s2_1042"/>
            <p:cNvSpPr txBox="1"/>
            <p:nvPr>
              <p:custDataLst>
                <p:tags r:id="rId7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smtClean="0"/>
                <a:t>B) </a:t>
              </a:r>
              <a:endParaRPr lang="en-US" sz="2600"/>
            </a:p>
          </p:txBody>
        </p:sp>
        <p:sp>
          <p:nvSpPr>
            <p:cNvPr id="10" name="mmprod_s1_1022"/>
            <p:cNvSpPr txBox="1"/>
            <p:nvPr>
              <p:custDataLst>
                <p:tags r:id="rId8"/>
              </p:custDataLst>
            </p:nvPr>
          </p:nvSpPr>
          <p:spPr>
            <a:xfrm>
              <a:off x="2347640" y="297880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smtClean="0"/>
                <a:t>Sai</a:t>
              </a:r>
              <a:endParaRPr lang="en-US" sz="260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577723" y="326334"/>
            <a:ext cx="800251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Tìm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Hiểu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Một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Số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Nguồn</a:t>
            </a:r>
            <a:r>
              <a:rPr lang="en-US" sz="45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5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45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smtClean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 luận</a:t>
            </a:r>
            <a:endParaRPr lang="vi-VN" b="1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tồn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3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suốt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mùi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028" y="693956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1289597" y="0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trò của nước</a:t>
            </a:r>
            <a:endParaRPr lang="vi-VN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NƯỚC DÙNG TRONG NÔNG NGHIỆP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NƯỚC DÙNG TRONG CÔNG NGHIỆP, XÂY DỰNG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smtClean="0">
                <a:solidFill>
                  <a:schemeClr val="tx1"/>
                </a:solidFill>
                <a:latin typeface="Arial" panose="020B0604020202020204" pitchFamily="34" charset="0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 smtClean="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 smtClean="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24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 smtClean="0"/>
                <a:t>A.</a:t>
              </a:r>
              <a:endParaRPr lang="en-US" sz="2400"/>
            </a:p>
          </p:txBody>
        </p:sp>
        <p:sp>
          <p:nvSpPr>
            <p:cNvPr id="7" name="mmprod_anstext_10133"/>
            <p:cNvSpPr txBox="1"/>
            <p:nvPr>
              <p:custDataLst>
                <p:tags r:id="rId25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22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 smtClean="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23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20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 smtClean="0"/>
                <a:t>C.</a:t>
              </a:r>
              <a:endParaRPr lang="en-US" sz="2400"/>
            </a:p>
          </p:txBody>
        </p:sp>
        <p:sp>
          <p:nvSpPr>
            <p:cNvPr id="15" name="mmprod_anstext_10135"/>
            <p:cNvSpPr txBox="1"/>
            <p:nvPr>
              <p:custDataLst>
                <p:tags r:id="rId21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18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mmprod_item_label10136"/>
            <p:cNvSpPr txBox="1"/>
            <p:nvPr>
              <p:custDataLst>
                <p:tags r:id="rId19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16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mmprod_item_label10137"/>
            <p:cNvSpPr txBox="1"/>
            <p:nvPr>
              <p:custDataLst>
                <p:tags r:id="rId17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14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mmprod_item_label10138"/>
            <p:cNvSpPr txBox="1"/>
            <p:nvPr>
              <p:custDataLst>
                <p:tags r:id="rId15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 smtClean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 smtClean="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  <a:endParaRPr lang="en-US" sz="23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smtClean="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/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 smtClean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.VnAvant" panose="020B7200000000000000" pitchFamily="34" charset="0"/>
              </a:rPr>
              <a:t>bÖnh tËt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Nước 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  </a:t>
            </a:r>
            <a:endParaRPr lang="vi-VN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>
            <p:custDataLst>
              <p:tags r:id="rId2"/>
            </p:custDataLst>
          </p:nvPr>
        </p:nvSpPr>
        <p:spPr>
          <a:xfrm>
            <a:off x="736627" y="6268616"/>
            <a:ext cx="381413" cy="49662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16"/>
          <p:cNvSpPr/>
          <p:nvPr>
            <p:custDataLst>
              <p:tags r:id="rId3"/>
            </p:custDataLst>
          </p:nvPr>
        </p:nvSpPr>
        <p:spPr>
          <a:xfrm>
            <a:off x="153441" y="6109260"/>
            <a:ext cx="472679" cy="65598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25000"/>
                  <a:satMod val="125000"/>
                </a:schemeClr>
              </a:gs>
              <a:gs pos="40000">
                <a:schemeClr val="accent2">
                  <a:tint val="55000"/>
                  <a:satMod val="130000"/>
                </a:schemeClr>
              </a:gs>
              <a:gs pos="50000">
                <a:schemeClr val="accent2">
                  <a:tint val="59000"/>
                  <a:satMod val="130000"/>
                </a:schemeClr>
              </a:gs>
              <a:gs pos="65000">
                <a:schemeClr val="accent2">
                  <a:tint val="55000"/>
                  <a:satMod val="130000"/>
                </a:schemeClr>
              </a:gs>
              <a:gs pos="100000">
                <a:schemeClr val="accent2">
                  <a:tint val="20000"/>
                  <a:satMod val="12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>
            <a:glow rad="63500">
              <a:schemeClr val="accent2">
                <a:alpha val="45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Oval 47"/>
          <p:cNvSpPr/>
          <p:nvPr>
            <p:custDataLst>
              <p:tags r:id="rId4"/>
            </p:custDataLst>
          </p:nvPr>
        </p:nvSpPr>
        <p:spPr>
          <a:xfrm>
            <a:off x="1268371" y="6268616"/>
            <a:ext cx="381413" cy="496627"/>
          </a:xfrm>
          <a:prstGeom prst="ellipse">
            <a:avLst/>
          </a:prstGeom>
          <a:effectLst>
            <a:glow rad="101500">
              <a:schemeClr val="accent5">
                <a:alpha val="42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8"/>
          <p:cNvSpPr/>
          <p:nvPr>
            <p:custDataLst>
              <p:tags r:id="rId5"/>
            </p:custDataLst>
          </p:nvPr>
        </p:nvSpPr>
        <p:spPr>
          <a:xfrm>
            <a:off x="8537100" y="6122506"/>
            <a:ext cx="472679" cy="655983"/>
          </a:xfrm>
          <a:prstGeom prst="ellipse">
            <a:avLst/>
          </a:prstGeom>
          <a:gradFill flip="none" rotWithShape="1">
            <a:gsLst>
              <a:gs pos="0">
                <a:schemeClr val="accent2">
                  <a:tint val="25000"/>
                  <a:satMod val="125000"/>
                </a:schemeClr>
              </a:gs>
              <a:gs pos="40000">
                <a:schemeClr val="accent2">
                  <a:tint val="55000"/>
                  <a:satMod val="130000"/>
                </a:schemeClr>
              </a:gs>
              <a:gs pos="50000">
                <a:schemeClr val="accent2">
                  <a:tint val="59000"/>
                  <a:satMod val="130000"/>
                </a:schemeClr>
              </a:gs>
              <a:gs pos="65000">
                <a:schemeClr val="accent2">
                  <a:tint val="55000"/>
                  <a:satMod val="130000"/>
                </a:schemeClr>
              </a:gs>
              <a:gs pos="100000">
                <a:schemeClr val="accent2">
                  <a:tint val="20000"/>
                  <a:satMod val="125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  <a:effectLst>
            <a:glow rad="63500">
              <a:schemeClr val="accent2">
                <a:alpha val="45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50"/>
          <p:cNvSpPr/>
          <p:nvPr>
            <p:custDataLst>
              <p:tags r:id="rId6"/>
            </p:custDataLst>
          </p:nvPr>
        </p:nvSpPr>
        <p:spPr>
          <a:xfrm>
            <a:off x="8051827" y="6281868"/>
            <a:ext cx="381413" cy="49662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Oval 51"/>
          <p:cNvSpPr/>
          <p:nvPr>
            <p:custDataLst>
              <p:tags r:id="rId7"/>
            </p:custDataLst>
          </p:nvPr>
        </p:nvSpPr>
        <p:spPr>
          <a:xfrm>
            <a:off x="7564810" y="6281868"/>
            <a:ext cx="381413" cy="496627"/>
          </a:xfrm>
          <a:prstGeom prst="ellipse">
            <a:avLst/>
          </a:prstGeom>
          <a:effectLst>
            <a:glow rad="101500">
              <a:schemeClr val="accent5">
                <a:alpha val="42000"/>
                <a:satMod val="120000"/>
              </a:schemeClr>
            </a:glow>
            <a:reflection blurRad="6350" stA="50000" endA="300" endPos="90000" dist="50800" dir="5400000" sy="-100000" algn="bl" rotWithShape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>
            <p:custDataLst>
              <p:tags r:id="rId8"/>
            </p:custDataLst>
          </p:nvPr>
        </p:nvSpPr>
        <p:spPr>
          <a:xfrm>
            <a:off x="1284282" y="1787010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317632" y="1948939"/>
            <a:ext cx="1752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KIẾN THỨC</a:t>
            </a:r>
          </a:p>
        </p:txBody>
      </p:sp>
      <p:sp>
        <p:nvSpPr>
          <p:cNvPr id="13" name="Rounded Rectangle 12"/>
          <p:cNvSpPr/>
          <p:nvPr>
            <p:custDataLst>
              <p:tags r:id="rId10"/>
            </p:custDataLst>
          </p:nvPr>
        </p:nvSpPr>
        <p:spPr>
          <a:xfrm>
            <a:off x="4143372" y="1785926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262622" y="1967668"/>
            <a:ext cx="16779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KĨ NĂNG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>
            <p:custDataLst>
              <p:tags r:id="rId12"/>
            </p:custDataLst>
          </p:nvPr>
        </p:nvSpPr>
        <p:spPr>
          <a:xfrm>
            <a:off x="6852682" y="1787010"/>
            <a:ext cx="1930396" cy="713296"/>
          </a:xfrm>
          <a:prstGeom prst="round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040088" y="1926237"/>
            <a:ext cx="149701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THÁI ĐỘ</a:t>
            </a:r>
          </a:p>
        </p:txBody>
      </p:sp>
      <p:sp>
        <p:nvSpPr>
          <p:cNvPr id="2" name="Oval Callout 1"/>
          <p:cNvSpPr/>
          <p:nvPr>
            <p:custDataLst>
              <p:tags r:id="rId14"/>
            </p:custDataLst>
          </p:nvPr>
        </p:nvSpPr>
        <p:spPr>
          <a:xfrm rot="10800000">
            <a:off x="31569" y="2835833"/>
            <a:ext cx="3172279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15"/>
            </p:custDataLst>
          </p:nvPr>
        </p:nvSpPr>
        <p:spPr>
          <a:xfrm>
            <a:off x="0" y="3267205"/>
            <a:ext cx="328611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700" dirty="0" smtClean="0">
                <a:solidFill>
                  <a:prstClr val="black"/>
                </a:solidFill>
                <a:cs typeface="Arial" panose="020B0604020202020204" pitchFamily="34" charset="0"/>
              </a:rPr>
              <a:t>Sự cần thiết của nước đối với con người và muôn vật.</a:t>
            </a:r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 smtClean="0">
                <a:solidFill>
                  <a:prstClr val="black"/>
                </a:solidFill>
                <a:cs typeface="Arial" panose="020B0604020202020204" pitchFamily="34" charset="0"/>
              </a:rPr>
              <a:t>Trẻ biết nước có ở đâu.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 smtClean="0">
                <a:solidFill>
                  <a:prstClr val="black"/>
                </a:solidFill>
                <a:cs typeface="Arial" panose="020B0604020202020204" pitchFamily="34" charset="0"/>
              </a:rPr>
              <a:t>Vòng tuần hoàn và các tính chất của nước.</a:t>
            </a:r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endParaRPr lang="en-US" sz="1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6" name="Oval Callout 25"/>
          <p:cNvSpPr/>
          <p:nvPr>
            <p:custDataLst>
              <p:tags r:id="rId16"/>
            </p:custDataLst>
          </p:nvPr>
        </p:nvSpPr>
        <p:spPr>
          <a:xfrm rot="10800000">
            <a:off x="3246860" y="2786058"/>
            <a:ext cx="2981324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17"/>
            </p:custDataLst>
          </p:nvPr>
        </p:nvSpPr>
        <p:spPr>
          <a:xfrm>
            <a:off x="3357554" y="3100187"/>
            <a:ext cx="278608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Quan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sát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,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nhận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1700" dirty="0" err="1">
                <a:solidFill>
                  <a:prstClr val="black"/>
                </a:solidFill>
                <a:cs typeface="Arial" pitchFamily="34" charset="0"/>
              </a:rPr>
              <a:t>biết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sz="1700" dirty="0" smtClean="0">
                <a:cs typeface="Arial" pitchFamily="34" charset="0"/>
              </a:rPr>
              <a:t>Phát triển ngôn ngữ cho trẻ, trẻ sử dụng vốn từ </a:t>
            </a:r>
            <a:r>
              <a:rPr lang="en-US" sz="1700" smtClean="0">
                <a:cs typeface="Arial" pitchFamily="34" charset="0"/>
              </a:rPr>
              <a:t>phong phú </a:t>
            </a:r>
            <a:r>
              <a:rPr lang="en-US" sz="1700" dirty="0" smtClean="0">
                <a:cs typeface="Arial" pitchFamily="34" charset="0"/>
              </a:rPr>
              <a:t>để </a:t>
            </a:r>
            <a:r>
              <a:rPr lang="en-US" sz="1700" smtClean="0">
                <a:cs typeface="Arial" pitchFamily="34" charset="0"/>
              </a:rPr>
              <a:t>diễn đạt </a:t>
            </a:r>
            <a:r>
              <a:rPr lang="en-US" sz="1700" dirty="0" smtClean="0">
                <a:cs typeface="Arial" pitchFamily="34" charset="0"/>
              </a:rPr>
              <a:t>về nước.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8" name="Oval Callout 27"/>
          <p:cNvSpPr/>
          <p:nvPr>
            <p:custDataLst>
              <p:tags r:id="rId18"/>
            </p:custDataLst>
          </p:nvPr>
        </p:nvSpPr>
        <p:spPr>
          <a:xfrm rot="10800000">
            <a:off x="6209694" y="2786058"/>
            <a:ext cx="2934305" cy="2070660"/>
          </a:xfrm>
          <a:prstGeom prst="wedgeEllipseCallout">
            <a:avLst/>
          </a:prstGeom>
          <a:solidFill>
            <a:srgbClr val="CCEC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>
            <p:custDataLst>
              <p:tags r:id="rId19"/>
            </p:custDataLst>
          </p:nvPr>
        </p:nvSpPr>
        <p:spPr>
          <a:xfrm>
            <a:off x="6357982" y="3143248"/>
            <a:ext cx="264317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700" smtClean="0">
                <a:solidFill>
                  <a:prstClr val="black"/>
                </a:solidFill>
                <a:cs typeface="Arial" pitchFamily="34" charset="0"/>
              </a:rPr>
              <a:t>Yêu </a:t>
            </a:r>
            <a:r>
              <a:rPr lang="en-US" sz="1700" dirty="0">
                <a:solidFill>
                  <a:prstClr val="black"/>
                </a:solidFill>
                <a:cs typeface="Arial" pitchFamily="34" charset="0"/>
              </a:rPr>
              <a:t>thích môn học</a:t>
            </a:r>
          </a:p>
          <a:p>
            <a:pPr marL="285750" indent="-285750">
              <a:buFont typeface="Wingdings" pitchFamily="2" charset="2"/>
              <a:buChar char="ü"/>
              <a:defRPr/>
            </a:pPr>
            <a:r>
              <a:rPr lang="en-US" sz="1700" dirty="0" smtClean="0">
                <a:cs typeface="Arial" pitchFamily="34" charset="0"/>
              </a:rPr>
              <a:t>Giáo dục trẻ bảo vệ nguồn nước, và sử dụng đúng cách, không lãng phí.</a:t>
            </a:r>
            <a:endParaRPr lang="en-US" sz="17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2" name="Picture 9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214290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9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  <p:bldP spid="15" grpId="0" animBg="1"/>
      <p:bldP spid="18" grpId="0"/>
      <p:bldP spid="2" grpId="0" animBg="1"/>
      <p:bldP spid="3" grpId="0"/>
      <p:bldP spid="26" grpId="0" animBg="1"/>
      <p:bldP spid="4" grpId="0"/>
      <p:bldP spid="28" grpId="0" animBg="1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230832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sống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Thiếu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uống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thực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Làm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chết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en-US" sz="2400" dirty="0" err="1"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khỏe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con </a:t>
            </a:r>
            <a:r>
              <a:rPr lang="en-US" sz="24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*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nhiễm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nguồn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Do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mưa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lũ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tuyết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tan,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gió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bão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lửa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trào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Do con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đổ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rác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bừa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bãi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thải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tế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phun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thuốc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trừ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sâu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bón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quá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liều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lượng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nghiệp</a:t>
            </a:r>
            <a:r>
              <a:rPr lang="en-US" sz="24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…</a:t>
            </a:r>
            <a:endParaRPr lang="en-US" sz="2400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KẾT LUẬN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smtClean="0">
                <a:latin typeface="Arial" panose="020B0604020202020204" pitchFamily="34" charset="0"/>
              </a:rPr>
              <a:t>Câu 6: Các bé sẽ làm gì để bảo vệ môi trường nước tránh khỏi sự ô nhiễm?</a:t>
            </a:r>
            <a:endParaRPr lang="en-US" sz="2800" dirty="0">
              <a:latin typeface="Arial" panose="020B0604020202020204" pitchFamily="34" charset="0"/>
            </a:endParaRPr>
          </a:p>
        </p:txBody>
      </p:sp>
      <p:grpSp>
        <p:nvGrpSpPr>
          <p:cNvPr id="8" name="mmprod_answer10167"/>
          <p:cNvGrpSpPr/>
          <p:nvPr>
            <p:custDataLst>
              <p:tags r:id="rId3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16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A) </a:t>
              </a:r>
              <a:endParaRPr lang="en-US" sz="2600"/>
            </a:p>
          </p:txBody>
        </p:sp>
        <p:sp>
          <p:nvSpPr>
            <p:cNvPr id="5" name="mmprod_s1_1021"/>
            <p:cNvSpPr txBox="1"/>
            <p:nvPr>
              <p:custDataLst>
                <p:tags r:id="rId17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Không vứt rác bừa bãi.</a:t>
              </a:r>
              <a:endParaRPr lang="en-US" sz="2600" dirty="0"/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4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13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B) </a:t>
              </a:r>
              <a:endParaRPr lang="en-US" sz="2600"/>
            </a:p>
          </p:txBody>
        </p:sp>
        <p:sp>
          <p:nvSpPr>
            <p:cNvPr id="10" name="mmprod_s1_1022"/>
            <p:cNvSpPr txBox="1"/>
            <p:nvPr>
              <p:custDataLst>
                <p:tags r:id="rId14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smtClean="0"/>
                <a:t>Thường xuyên dọn vệ sinh môi trường nơi mình sống.</a:t>
              </a:r>
              <a:endParaRPr lang="en-US" sz="2600" dirty="0"/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5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10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C) </a:t>
              </a:r>
              <a:endParaRPr lang="en-US" sz="2600"/>
            </a:p>
          </p:txBody>
        </p:sp>
        <p:sp>
          <p:nvSpPr>
            <p:cNvPr id="15" name="mmprod_s1_1023"/>
            <p:cNvSpPr txBox="1"/>
            <p:nvPr>
              <p:custDataLst>
                <p:tags r:id="rId11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smtClean="0"/>
                <a:t>Xả rác thải bừa bãi ra môi trường</a:t>
              </a:r>
              <a:endParaRPr lang="en-US" sz="2600" dirty="0"/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6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7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D) </a:t>
              </a:r>
              <a:endParaRPr lang="en-US" sz="2600"/>
            </a:p>
          </p:txBody>
        </p:sp>
        <p:sp>
          <p:nvSpPr>
            <p:cNvPr id="20" name="mmprod_s1_1024"/>
            <p:cNvSpPr txBox="1"/>
            <p:nvPr>
              <p:custDataLst>
                <p:tags r:id="rId8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smtClean="0"/>
                <a:t>Chăm sóc cây xanh. Không phá hoại cây xanh.</a:t>
              </a:r>
              <a:endParaRPr lang="en-US" sz="2600" dirty="0"/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Để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nguồn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chúng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ta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giữ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gìn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không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vứt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rác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bừa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bãi</a:t>
            </a:r>
            <a:endParaRPr lang="en-US" sz="2000" dirty="0" smtClean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Chăm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sóc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,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trồng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và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cây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xanh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Tiết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kiệm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nước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Phải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luôn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tuyên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truyền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mọi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người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xung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quanh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có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ý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thức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bảo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vệ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môi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trường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chung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trên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trái</a:t>
            </a:r>
            <a:r>
              <a:rPr lang="en-US" sz="2000" dirty="0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Đ</a:t>
            </a:r>
            <a:r>
              <a:rPr lang="en-US" sz="2000" dirty="0" err="1" smtClean="0">
                <a:solidFill>
                  <a:prstClr val="black"/>
                </a:solidFill>
                <a:latin typeface="Arial" charset="0"/>
                <a:cs typeface="Arial" panose="020B0604020202020204" pitchFamily="34" charset="0"/>
              </a:rPr>
              <a:t>ất</a:t>
            </a:r>
            <a:endParaRPr lang="en-US" sz="2000" dirty="0">
              <a:solidFill>
                <a:prstClr val="black"/>
              </a:solidFill>
              <a:latin typeface="Arial" charset="0"/>
              <a:cs typeface="Arial" panose="020B0604020202020204" pitchFamily="34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1" y="152400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827584" y="1556792"/>
            <a:ext cx="7391401" cy="249299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tốn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lãng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phí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kiệm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khác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được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400" dirty="0"/>
          </a:p>
        </p:txBody>
      </p:sp>
      <p:sp>
        <p:nvSpPr>
          <p:cNvPr id="2" name="Rectangle 1"/>
          <p:cNvSpPr/>
          <p:nvPr/>
        </p:nvSpPr>
        <p:spPr>
          <a:xfrm>
            <a:off x="2195736" y="404664"/>
            <a:ext cx="42627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Bạn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Cần</a:t>
            </a:r>
            <a:r>
              <a:rPr lang="en-US" sz="5400" b="0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Biết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Ribbon 13"/>
          <p:cNvSpPr/>
          <p:nvPr>
            <p:custDataLst>
              <p:tags r:id="rId2"/>
            </p:custDataLst>
          </p:nvPr>
        </p:nvSpPr>
        <p:spPr>
          <a:xfrm>
            <a:off x="971600" y="228602"/>
            <a:ext cx="7391399" cy="861391"/>
          </a:xfrm>
          <a:prstGeom prst="ribb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18951" y="443349"/>
            <a:ext cx="389669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NỘI DUNG BÀI HỌC 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Flowchart: Alternate Process 12"/>
          <p:cNvSpPr/>
          <p:nvPr>
            <p:custDataLst>
              <p:tags r:id="rId4"/>
            </p:custDataLst>
          </p:nvPr>
        </p:nvSpPr>
        <p:spPr>
          <a:xfrm>
            <a:off x="1288990" y="1318593"/>
            <a:ext cx="6595378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owchart: Alternate Process 28"/>
          <p:cNvSpPr/>
          <p:nvPr>
            <p:custDataLst>
              <p:tags r:id="rId5"/>
            </p:custDataLst>
          </p:nvPr>
        </p:nvSpPr>
        <p:spPr>
          <a:xfrm>
            <a:off x="1288990" y="3021408"/>
            <a:ext cx="6595378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 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Trạng thái</a:t>
            </a:r>
            <a:r>
              <a:rPr lang="en-US" sz="28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tính 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chất, vai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của nước</a:t>
            </a:r>
          </a:p>
        </p:txBody>
      </p:sp>
      <p:sp>
        <p:nvSpPr>
          <p:cNvPr id="30" name="Flowchart: Alternate Process 29"/>
          <p:cNvSpPr/>
          <p:nvPr>
            <p:custDataLst>
              <p:tags r:id="rId6"/>
            </p:custDataLst>
          </p:nvPr>
        </p:nvSpPr>
        <p:spPr>
          <a:xfrm>
            <a:off x="1288990" y="4724400"/>
            <a:ext cx="6595378" cy="1219200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iết</a:t>
            </a:r>
            <a:r>
              <a:rPr lang="en-US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8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333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9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1475656" y="116632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51520" y="5948736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505200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pic>
        <p:nvPicPr>
          <p:cNvPr id="9220" name="Picture 4" descr="Top 100 hình ảnh trời mưa to, bão bùng chất chứa nhiều tâm trạ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411760" y="5786293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Nước 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pic>
        <p:nvPicPr>
          <p:cNvPr id="6" name="Picture 4" descr="waterfall_landscape_wallpaper_11832624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.PNG&quot;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D4EF781-E2D9-41D1-B5FB-9993C8496C61}&quot;/&gt;&lt;isInvalidForFieldText val=&quot;0&quot;/&gt;&lt;Image&gt;&lt;filename val=&quot;D:\EL năm 17 -18\mầm non\Chị Hảo\BAIDUTHI\data\asimages\{0D4EF781-E2D9-41D1-B5FB-9993C8496C61}_1.png&quot;/&gt;&lt;left val=&quot;9&quot;/&gt;&lt;top val=&quot;145&quot;/&gt;&lt;width val=&quot;684&quot;/&gt;&lt;height val=&quot;127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2&quot;/&gt;&lt;lineCharCount val=&quot;22&quot;/&gt;&lt;lineCharCount val=&quot;4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45A7C36-C4AE-4E7B-936F-03CE16FEC30A}_1.png&quot;/&gt;&lt;left val=&quot;37&quot;/&gt;&lt;top val=&quot;149&quot;/&gt;&lt;width val=&quot;624&quot;/&gt;&lt;height val=&quot;12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4,1005274955,D:\EL năm 17 -18\mầm non\Chị Hảo\MAM NON\dieu ki dieu cua nuoc_pptx\Media.ppcx"/>
  <p:tag name="HTML_SHAPEINFO" val="&lt;SlideThumbPath val=&quot;Slide6.PNG&quot;/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AD78AE6-DFD0-4D72-8CF8-ADB1EA65FB51}&quot;/&gt;&lt;isInvalidForFieldText val=&quot;0&quot;/&gt;&lt;Image&gt;&lt;filename val=&quot;D:\EL năm 17 -18\mầm non\Chị Hảo\BAIDUTHI\data\asimages\{BAD78AE6-DFD0-4D72-8CF8-ADB1EA65FB51}_6.png&quot;/&gt;&lt;left val=&quot;53&quot;/&gt;&lt;top val=&quot;490&quot;/&gt;&lt;width val=&quot;39&quot;/&gt;&lt;height val=&quot;49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30D8059-8EDC-4B54-81C6-962DC4A4E2A9}&quot;/&gt;&lt;isInvalidForFieldText val=&quot;0&quot;/&gt;&lt;Image&gt;&lt;filename val=&quot;D:\EL năm 17 -18\mầm non\Chị Hảo\BAIDUTHI\data\asimages\{030D8059-8EDC-4B54-81C6-962DC4A4E2A9}_6.png&quot;/&gt;&lt;left val=&quot;5&quot;/&gt;&lt;top val=&quot;475&quot;/&gt;&lt;width val=&quot;49&quot;/&gt;&lt;height val=&quot;120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F555DE0-BC72-4FC8-85F8-93D0BA2F4D90}&quot;/&gt;&lt;isInvalidForFieldText val=&quot;0&quot;/&gt;&lt;Image&gt;&lt;filename val=&quot;D:\EL năm 17 -18\mầm non\Chị Hảo\BAIDUTHI\data\asimages\{6F555DE0-BC72-4FC8-85F8-93D0BA2F4D90}_6.png&quot;/&gt;&lt;left val=&quot;90&quot;/&gt;&lt;top val=&quot;485&quot;/&gt;&lt;width val=&quot;48&quot;/&gt;&lt;height val=&quot;99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B3BBFB-9FC1-417B-BBC1-C8B8B6F54D36}&quot;/&gt;&lt;isInvalidForFieldText val=&quot;0&quot;/&gt;&lt;Image&gt;&lt;filename val=&quot;D:\EL năm 17 -18\mầm non\Chị Hảo\BAIDUTHI\data\asimages\{2EB3BBFB-9FC1-417B-BBC1-C8B8B6F54D36}_6.png&quot;/&gt;&lt;left val=&quot;666&quot;/&gt;&lt;top val=&quot;476&quot;/&gt;&lt;width val=&quot;49&quot;/&gt;&lt;height val=&quot;119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3ABF897-669D-40C3-8D16-EC47DA2C95B4}&quot;/&gt;&lt;isInvalidForFieldText val=&quot;0&quot;/&gt;&lt;Image&gt;&lt;filename val=&quot;D:\EL năm 17 -18\mầm non\Chị Hảo\BAIDUTHI\data\asimages\{03ABF897-669D-40C3-8D16-EC47DA2C95B4}_6.png&quot;/&gt;&lt;left val=&quot;629&quot;/&gt;&lt;top val=&quot;491&quot;/&gt;&lt;width val=&quot;39&quot;/&gt;&lt;height val=&quot;49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5A29689-43A2-4E51-94DE-D7E9EA9AE8AD}&quot;/&gt;&lt;isInvalidForFieldText val=&quot;0&quot;/&gt;&lt;Image&gt;&lt;filename val=&quot;D:\EL năm 17 -18\mầm non\Chị Hảo\BAIDUTHI\data\asimages\{95A29689-43A2-4E51-94DE-D7E9EA9AE8AD}_6.png&quot;/&gt;&lt;left val=&quot;586&quot;/&gt;&lt;top val=&quot;486&quot;/&gt;&lt;width val=&quot;48&quot;/&gt;&lt;height val=&quot;99&quot;/&gt;&lt;hasText val=&quot;1&quot;/&gt;&lt;/Image&gt;&lt;/ThreeDShape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34E8C4E-D8E1-44AA-99F5-07E650BB987B}&quot;/&gt;&lt;isInvalidForFieldText val=&quot;0&quot;/&gt;&lt;Image&gt;&lt;filename val=&quot;D:\EL năm 17 -18\mầm non\Chị Hảo\BAIDUTHI\data\asimages\{D34E8C4E-D8E1-44AA-99F5-07E650BB987B}_6.png&quot;/&gt;&lt;left val=&quot;88&quot;/&gt;&lt;top val=&quot;128&quot;/&gt;&lt;width val=&quot;176&quot;/&gt;&lt;height val=&quot;80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047CBF51-15C4-4D88-B8C5-B46B64745C8D}_6.png&quot;/&gt;&lt;left val=&quot;101&quot;/&gt;&lt;top val=&quot;151&quot;/&gt;&lt;width val=&quot;140&quot;/&gt;&lt;height val=&quot;34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B44206E-E828-4AEA-9292-C044701A4691}&quot;/&gt;&lt;isInvalidForFieldText val=&quot;0&quot;/&gt;&lt;Image&gt;&lt;filename val=&quot;D:\EL năm 17 -18\mầm non\Chị Hảo\BAIDUTHI\data\asimages\{CB44206E-E828-4AEA-9292-C044701A4691}_6.png&quot;/&gt;&lt;left val=&quot;314&quot;/&gt;&lt;top val=&quot;128&quot;/&gt;&lt;width val=&quot;176&quot;/&gt;&lt;height val=&quot;80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6005AE5-6BA7-44B9-8A48-C379DC34A407}_6.png&quot;/&gt;&lt;left val=&quot;333&quot;/&gt;&lt;top val=&quot;153&quot;/&gt;&lt;width val=&quot;134&quot;/&gt;&lt;height val=&quot;34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DAF9466-47E6-4B20-BBA2-D822B25C4EA0}&quot;/&gt;&lt;isInvalidForFieldText val=&quot;0&quot;/&gt;&lt;Image&gt;&lt;filename val=&quot;D:\EL năm 17 -18\mầm non\Chị Hảo\BAIDUTHI\data\asimages\{4DAF9466-47E6-4B20-BBA2-D822B25C4EA0}_6.png&quot;/&gt;&lt;left val=&quot;527&quot;/&gt;&lt;top val=&quot;128&quot;/&gt;&lt;width val=&quot;176&quot;/&gt;&lt;height val=&quot;80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8DC855A-88B9-4220-9A49-9D538F83BA72}_6.png&quot;/&gt;&lt;left val=&quot;552&quot;/&gt;&lt;top val=&quot;149&quot;/&gt;&lt;width val=&quot;120&quot;/&gt;&lt;height val=&quot;34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ED2128C-1AE0-40DB-A21F-CF7D2C303867}&quot;/&gt;&lt;isInvalidForFieldText val=&quot;0&quot;/&gt;&lt;Image&gt;&lt;filename val=&quot;D:\EL năm 17 -18\mầm non\Chị Hảo\BAIDUTHI\data\asimages\{6ED2128C-1AE0-40DB-A21F-CF7D2C303867}_6.png&quot;/&gt;&lt;left val=&quot;-26&quot;/&gt;&lt;top val=&quot;174&quot;/&gt;&lt;width val=&quot;281&quot;/&gt;&lt;height val=&quot;21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6&quot;/&gt;&lt;lineCharCount val=&quot;27&quot;/&gt;&lt;lineCharCount val=&quot;24&quot;/&gt;&lt;lineCharCount val=&quot;27&quot;/&gt;&lt;lineCharCount val=&quot;15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FADA6812-2E75-4C26-A91D-2705528402ED}_6.png&quot;/&gt;&lt;left val=&quot;-2&quot;/&gt;&lt;top val=&quot;255&quot;/&gt;&lt;width val=&quot;261&quot;/&gt;&lt;height val=&quot;133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AF6C0EE4-116C-4951-8AB4-178AD2FF07BD}&quot;/&gt;&lt;isInvalidForFieldText val=&quot;0&quot;/&gt;&lt;Image&gt;&lt;filename val=&quot;D:\EL năm 17 -18\mầm non\Chị Hảo\BAIDUTHI\data\asimages\{AF6C0EE4-116C-4951-8AB4-178AD2FF07BD}_6.png&quot;/&gt;&lt;left val=&quot;227&quot;/&gt;&lt;top val=&quot;170&quot;/&gt;&lt;width val=&quot;266&quot;/&gt;&lt;height val=&quot;21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0&quot;/&gt;&lt;lineCharCount val=&quot;20&quot;/&gt;&lt;lineCharCount val=&quot;25&quot;/&gt;&lt;lineCharCount val=&quot;2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434D2EAE-3CCD-4451-8ABF-DB3FC8BF3E47}_6.png&quot;/&gt;&lt;left val=&quot;261&quot;/&gt;&lt;top val=&quot;242&quot;/&gt;&lt;width val=&quot;229&quot;/&gt;&lt;height val=&quot;118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72F2671-077B-4E50-93BB-1837FC747316}&quot;/&gt;&lt;isInvalidForFieldText val=&quot;0&quot;/&gt;&lt;Image&gt;&lt;filename val=&quot;D:\EL năm 17 -18\mầm non\Chị Hảo\BAIDUTHI\data\asimages\{672F2671-077B-4E50-93BB-1837FC747316}_6.png&quot;/&gt;&lt;left val=&quot;460&quot;/&gt;&lt;top val=&quot;170&quot;/&gt;&lt;width val=&quot;262&quot;/&gt;&lt;height val=&quot;21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18&quot;/&gt;&lt;lineCharCount val=&quot;20&quot;/&gt;&lt;lineCharCount val=&quot;18&quot;/&gt;&lt;lineCharCount val=&quot;16&quot;/&gt;&lt;lineCharCount val=&quot;15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F328BD3-86DD-4ADB-87BD-49186EA44349}_6.png&quot;/&gt;&lt;left val=&quot;497&quot;/&gt;&lt;top val=&quot;245&quot;/&gt;&lt;width val=&quot;211&quot;/&gt;&lt;height val=&quot;118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5,1005274955,D:\EL năm 17 -18\mầm non\Chị Hảo\MAM NON\dieu ki dieu cua nuoc_pptx\Media.ppcx"/>
  <p:tag name="HTML_SHAPEINFO" val="&lt;SlideThumbPath val=&quot;Slide7.PNG&quot;/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773836C-A447-48BC-8F9F-6690DEE04B89}&quot;/&gt;&lt;isInvalidForFieldText val=&quot;0&quot;/&gt;&lt;Image&gt;&lt;filename val=&quot;D:\EL năm 17 -18\mầm non\Chị Hảo\BAIDUTHI\data\asimages\{4773836C-A447-48BC-8F9F-6690DEE04B89}_7.png&quot;/&gt;&lt;left val=&quot;71&quot;/&gt;&lt;top val=&quot;14&quot;/&gt;&lt;width val=&quot;592&quot;/&gt;&lt;height val=&quot;78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F75F879-5377-4798-A0D4-6448E66F53D3}_7.png&quot;/&gt;&lt;left val=&quot;213&quot;/&gt;&lt;top val=&quot;29&quot;/&gt;&lt;width val=&quot;312&quot;/&gt;&lt;height val=&quot;6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2&quot;/&gt;&lt;lineCharCount val=&quot;25&quot;/&gt;&lt;/TableIndex&gt;&lt;/ShapeTextInfo&gt;"/>
  <p:tag name="PRESENTER_SHAPEINFO" val="&lt;ThreeDShapeInfo&gt;&lt;uuid val=&quot;{8B1AEEFB-C0B0-4204-B2B0-E04BF22A253A}&quot;/&gt;&lt;isInvalidForFieldText val=&quot;0&quot;/&gt;&lt;Image&gt;&lt;filename val=&quot;D:\EL năm 17 -18\mầm non\Chị Hảo\BAIDUTHI\data\asimages\{8B1AEEFB-C0B0-4204-B2B0-E04BF22A253A}_7.png&quot;/&gt;&lt;left val=&quot;97&quot;/&gt;&lt;top val=&quot;101&quot;/&gt;&lt;width val=&quot;527&quot;/&gt;&lt;height val=&quot;107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6&quot;/&gt;&lt;lineCharCount val=&quot;16&quot;/&gt;&lt;/TableIndex&gt;&lt;/ShapeTextInfo&gt;"/>
  <p:tag name="PRESENTER_SHAPEINFO" val="&lt;ThreeDShapeInfo&gt;&lt;uuid val=&quot;{425D7CB5-6C54-4A38-BF62-CA7DC572155E}&quot;/&gt;&lt;isInvalidForFieldText val=&quot;0&quot;/&gt;&lt;Image&gt;&lt;filename val=&quot;D:\EL năm 17 -18\mầm non\Chị Hảo\BAIDUTHI\data\asimages\{425D7CB5-6C54-4A38-BF62-CA7DC572155E}_7.png&quot;/&gt;&lt;left val=&quot;97&quot;/&gt;&lt;top val=&quot;235&quot;/&gt;&lt;width val=&quot;527&quot;/&gt;&lt;height val=&quot;107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33&quot;/&gt;&lt;lineCharCount val=&quot;15&quot;/&gt;&lt;/TableIndex&gt;&lt;/ShapeTextInfo&gt;"/>
  <p:tag name="PRESENTER_SHAPEINFO" val="&lt;ThreeDShapeInfo&gt;&lt;uuid val=&quot;{6032A627-8A7F-4643-A001-385936D442EB}&quot;/&gt;&lt;isInvalidForFieldText val=&quot;0&quot;/&gt;&lt;Image&gt;&lt;filename val=&quot;D:\EL năm 17 -18\mầm non\Chị Hảo\BAIDUTHI\data\asimages\{6032A627-8A7F-4643-A001-385936D442EB}_7.png&quot;/&gt;&lt;left val=&quot;97&quot;/&gt;&lt;top val=&quot;369&quot;/&gt;&lt;width val=&quot;527&quot;/&gt;&lt;height val=&quot;106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2210</TotalTime>
  <Words>815</Words>
  <Application>Microsoft Office PowerPoint</Application>
  <PresentationFormat>On-screen Show (4:3)</PresentationFormat>
  <Paragraphs>127</Paragraphs>
  <Slides>34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.VnAvant</vt:lpstr>
      <vt:lpstr>Arial</vt:lpstr>
      <vt:lpstr>Calibri</vt:lpstr>
      <vt:lpstr>Calibri Light</vt:lpstr>
      <vt:lpstr>Times New Roman</vt:lpstr>
      <vt:lpstr>Verdana</vt:lpstr>
      <vt:lpstr>VNI-Avo</vt:lpstr>
      <vt:lpstr>Wingdings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PowerPoint Presentation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Admin</cp:lastModifiedBy>
  <cp:revision>411</cp:revision>
  <dcterms:created xsi:type="dcterms:W3CDTF">2008-09-15T14:04:11Z</dcterms:created>
  <dcterms:modified xsi:type="dcterms:W3CDTF">2022-07-11T15:02:51Z</dcterms:modified>
</cp:coreProperties>
</file>