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Thu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Hoài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86931" y="787401"/>
            <a:ext cx="46362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Biên</a:t>
            </a:r>
          </a:p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139</Words>
  <Application>Microsoft Office PowerPoint</Application>
  <PresentationFormat>Màn hình rộng</PresentationFormat>
  <Paragraphs>21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2021-03-30T06:21:04Z</dcterms:created>
  <dcterms:modified xsi:type="dcterms:W3CDTF">2022-07-29T05:39:06Z</dcterms:modified>
</cp:coreProperties>
</file>