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10" r:id="rId5"/>
    <p:sldMasterId id="2147483728" r:id="rId6"/>
    <p:sldMasterId id="2147483740" r:id="rId7"/>
  </p:sldMasterIdLst>
  <p:notesMasterIdLst>
    <p:notesMasterId r:id="rId26"/>
  </p:notesMasterIdLst>
  <p:sldIdLst>
    <p:sldId id="257" r:id="rId8"/>
    <p:sldId id="280" r:id="rId9"/>
    <p:sldId id="266" r:id="rId10"/>
    <p:sldId id="268" r:id="rId11"/>
    <p:sldId id="259" r:id="rId12"/>
    <p:sldId id="269" r:id="rId13"/>
    <p:sldId id="267" r:id="rId14"/>
    <p:sldId id="270" r:id="rId15"/>
    <p:sldId id="272" r:id="rId16"/>
    <p:sldId id="273" r:id="rId17"/>
    <p:sldId id="275" r:id="rId18"/>
    <p:sldId id="261" r:id="rId19"/>
    <p:sldId id="264" r:id="rId20"/>
    <p:sldId id="265" r:id="rId21"/>
    <p:sldId id="276" r:id="rId22"/>
    <p:sldId id="278" r:id="rId23"/>
    <p:sldId id="279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E2EE9-AA14-4069-8ECC-BDF4368504B9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145E4-1317-4DFB-BF04-53D49F969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0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401578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67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34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3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9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7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5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63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9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7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9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0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5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8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6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4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1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0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0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3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94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99">
                <a:solidFill>
                  <a:schemeClr val="tx1">
                    <a:tint val="75000"/>
                  </a:schemeClr>
                </a:solidFill>
              </a:defRPr>
            </a:lvl3pPr>
            <a:lvl4pPr marL="1828479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8pPr>
            <a:lvl9pPr marL="4875946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4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4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9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94" indent="0">
              <a:buNone/>
              <a:defRPr sz="2699" b="1"/>
            </a:lvl2pPr>
            <a:lvl3pPr marL="1218987" indent="0">
              <a:buNone/>
              <a:defRPr sz="2399" b="1"/>
            </a:lvl3pPr>
            <a:lvl4pPr marL="1828479" indent="0">
              <a:buNone/>
              <a:defRPr sz="2199" b="1"/>
            </a:lvl4pPr>
            <a:lvl5pPr marL="2437973" indent="0">
              <a:buNone/>
              <a:defRPr sz="2199" b="1"/>
            </a:lvl5pPr>
            <a:lvl6pPr marL="3047467" indent="0">
              <a:buNone/>
              <a:defRPr sz="2199" b="1"/>
            </a:lvl6pPr>
            <a:lvl7pPr marL="3656960" indent="0">
              <a:buNone/>
              <a:defRPr sz="2199" b="1"/>
            </a:lvl7pPr>
            <a:lvl8pPr marL="4266453" indent="0">
              <a:buNone/>
              <a:defRPr sz="2199" b="1"/>
            </a:lvl8pPr>
            <a:lvl9pPr marL="4875946" indent="0">
              <a:buNone/>
              <a:defRPr sz="2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9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199"/>
            </a:lvl4pPr>
            <a:lvl5pPr>
              <a:defRPr sz="2199"/>
            </a:lvl5pPr>
            <a:lvl6pPr>
              <a:defRPr sz="2199"/>
            </a:lvl6pPr>
            <a:lvl7pPr>
              <a:defRPr sz="2199"/>
            </a:lvl7pPr>
            <a:lvl8pPr>
              <a:defRPr sz="2199"/>
            </a:lvl8pPr>
            <a:lvl9pPr>
              <a:defRPr sz="2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94" indent="0">
              <a:buNone/>
              <a:defRPr sz="2699" b="1"/>
            </a:lvl2pPr>
            <a:lvl3pPr marL="1218987" indent="0">
              <a:buNone/>
              <a:defRPr sz="2399" b="1"/>
            </a:lvl3pPr>
            <a:lvl4pPr marL="1828479" indent="0">
              <a:buNone/>
              <a:defRPr sz="2199" b="1"/>
            </a:lvl4pPr>
            <a:lvl5pPr marL="2437973" indent="0">
              <a:buNone/>
              <a:defRPr sz="2199" b="1"/>
            </a:lvl5pPr>
            <a:lvl6pPr marL="3047467" indent="0">
              <a:buNone/>
              <a:defRPr sz="2199" b="1"/>
            </a:lvl6pPr>
            <a:lvl7pPr marL="3656960" indent="0">
              <a:buNone/>
              <a:defRPr sz="2199" b="1"/>
            </a:lvl7pPr>
            <a:lvl8pPr marL="4266453" indent="0">
              <a:buNone/>
              <a:defRPr sz="2199" b="1"/>
            </a:lvl8pPr>
            <a:lvl9pPr marL="4875946" indent="0">
              <a:buNone/>
              <a:defRPr sz="2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9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199"/>
            </a:lvl4pPr>
            <a:lvl5pPr>
              <a:defRPr sz="2199"/>
            </a:lvl5pPr>
            <a:lvl6pPr>
              <a:defRPr sz="2199"/>
            </a:lvl6pPr>
            <a:lvl7pPr>
              <a:defRPr sz="2199"/>
            </a:lvl7pPr>
            <a:lvl8pPr>
              <a:defRPr sz="2199"/>
            </a:lvl8pPr>
            <a:lvl9pPr>
              <a:defRPr sz="2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75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 sz="1799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2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 sz="1799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88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5"/>
            <a:ext cx="4011084" cy="4691063"/>
          </a:xfrm>
        </p:spPr>
        <p:txBody>
          <a:bodyPr/>
          <a:lstStyle>
            <a:lvl1pPr marL="0" indent="0">
              <a:buNone/>
              <a:defRPr sz="1899"/>
            </a:lvl1pPr>
            <a:lvl2pPr marL="609494" indent="0">
              <a:buNone/>
              <a:defRPr sz="1600"/>
            </a:lvl2pPr>
            <a:lvl3pPr marL="1218987" indent="0">
              <a:buNone/>
              <a:defRPr sz="1400"/>
            </a:lvl3pPr>
            <a:lvl4pPr marL="1828479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5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9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4" indent="0">
              <a:buNone/>
              <a:defRPr sz="3800"/>
            </a:lvl2pPr>
            <a:lvl3pPr marL="1218987" indent="0">
              <a:buNone/>
              <a:defRPr sz="3199"/>
            </a:lvl3pPr>
            <a:lvl4pPr marL="1828479" indent="0">
              <a:buNone/>
              <a:defRPr sz="2699"/>
            </a:lvl4pPr>
            <a:lvl5pPr marL="2437973" indent="0">
              <a:buNone/>
              <a:defRPr sz="2699"/>
            </a:lvl5pPr>
            <a:lvl6pPr marL="3047467" indent="0">
              <a:buNone/>
              <a:defRPr sz="2699"/>
            </a:lvl6pPr>
            <a:lvl7pPr marL="3656960" indent="0">
              <a:buNone/>
              <a:defRPr sz="2699"/>
            </a:lvl7pPr>
            <a:lvl8pPr marL="4266453" indent="0">
              <a:buNone/>
              <a:defRPr sz="2699"/>
            </a:lvl8pPr>
            <a:lvl9pPr marL="4875946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99"/>
            </a:lvl1pPr>
            <a:lvl2pPr marL="609494" indent="0">
              <a:buNone/>
              <a:defRPr sz="1600"/>
            </a:lvl2pPr>
            <a:lvl3pPr marL="1218987" indent="0">
              <a:buNone/>
              <a:defRPr sz="1400"/>
            </a:lvl3pPr>
            <a:lvl4pPr marL="1828479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3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5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2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50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6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2022/6/16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7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6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6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2022/6/16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4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1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2022/6/16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2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2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2022/6/16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1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23" indent="0">
              <a:buNone/>
              <a:defRPr sz="2400"/>
            </a:lvl2pPr>
            <a:lvl3pPr marL="914446" indent="0">
              <a:buNone/>
              <a:defRPr sz="2000"/>
            </a:lvl3pPr>
            <a:lvl4pPr marL="1371669" indent="0">
              <a:buNone/>
              <a:defRPr sz="1800"/>
            </a:lvl4pPr>
            <a:lvl5pPr marL="1828891" indent="0">
              <a:buNone/>
              <a:defRPr sz="1800"/>
            </a:lvl5pPr>
            <a:lvl6pPr marL="2286114" indent="0">
              <a:buNone/>
              <a:defRPr sz="1800"/>
            </a:lvl6pPr>
            <a:lvl7pPr marL="2743337" indent="0">
              <a:buNone/>
              <a:defRPr sz="1800"/>
            </a:lvl7pPr>
            <a:lvl8pPr marL="3200560" indent="0">
              <a:buNone/>
              <a:defRPr sz="1800"/>
            </a:lvl8pPr>
            <a:lvl9pPr marL="3657783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1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6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23" indent="0">
              <a:buNone/>
              <a:defRPr sz="2400"/>
            </a:lvl2pPr>
            <a:lvl3pPr marL="914446" indent="0">
              <a:buNone/>
              <a:defRPr sz="2000"/>
            </a:lvl3pPr>
            <a:lvl4pPr marL="1371669" indent="0">
              <a:buNone/>
              <a:defRPr sz="1800"/>
            </a:lvl4pPr>
            <a:lvl5pPr marL="1828891" indent="0">
              <a:buNone/>
              <a:defRPr sz="1800"/>
            </a:lvl5pPr>
            <a:lvl6pPr marL="2286114" indent="0">
              <a:buNone/>
              <a:defRPr sz="1800"/>
            </a:lvl6pPr>
            <a:lvl7pPr marL="2743337" indent="0">
              <a:buNone/>
              <a:defRPr sz="1800"/>
            </a:lvl7pPr>
            <a:lvl8pPr marL="3200560" indent="0">
              <a:buNone/>
              <a:defRPr sz="1800"/>
            </a:lvl8pPr>
            <a:lvl9pPr marL="3657783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6" y="2368551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2022/6/16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3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6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2022/6/16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6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1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23" indent="0">
              <a:buNone/>
              <a:defRPr sz="1800"/>
            </a:lvl2pPr>
            <a:lvl3pPr marL="914446" indent="0">
              <a:buNone/>
              <a:defRPr sz="1600"/>
            </a:lvl3pPr>
            <a:lvl4pPr marL="1371669" indent="0">
              <a:buNone/>
              <a:defRPr sz="1400"/>
            </a:lvl4pPr>
            <a:lvl5pPr marL="1828891" indent="0">
              <a:buNone/>
              <a:defRPr sz="1400"/>
            </a:lvl5pPr>
            <a:lvl6pPr marL="2286114" indent="0">
              <a:buNone/>
              <a:defRPr sz="1400"/>
            </a:lvl6pPr>
            <a:lvl7pPr marL="2743337" indent="0">
              <a:buNone/>
              <a:defRPr sz="1400"/>
            </a:lvl7pPr>
            <a:lvl8pPr marL="3200560" indent="0">
              <a:buNone/>
              <a:defRPr sz="1400"/>
            </a:lvl8pPr>
            <a:lvl9pPr marL="3657783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2022/6/16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6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6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23" indent="0">
              <a:buNone/>
              <a:defRPr sz="1800"/>
            </a:lvl2pPr>
            <a:lvl3pPr marL="914446" indent="0">
              <a:buNone/>
              <a:defRPr sz="1600"/>
            </a:lvl3pPr>
            <a:lvl4pPr marL="1371669" indent="0">
              <a:buNone/>
              <a:defRPr sz="1400"/>
            </a:lvl4pPr>
            <a:lvl5pPr marL="1828891" indent="0">
              <a:buNone/>
              <a:defRPr sz="1400"/>
            </a:lvl5pPr>
            <a:lvl6pPr marL="2286114" indent="0">
              <a:buNone/>
              <a:defRPr sz="1400"/>
            </a:lvl6pPr>
            <a:lvl7pPr marL="2743337" indent="0">
              <a:buNone/>
              <a:defRPr sz="1400"/>
            </a:lvl7pPr>
            <a:lvl8pPr marL="3200560" indent="0">
              <a:buNone/>
              <a:defRPr sz="1400"/>
            </a:lvl8pPr>
            <a:lvl9pPr marL="3657783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2022/6/16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2022/6/16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66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6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2022/6/16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2022/6/16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>
                <a:solidFill>
                  <a:prstClr val="black"/>
                </a:solidFill>
              </a:rPr>
              <a:pPr/>
              <a:t>2022/6/16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rgbClr val="FFECC6"/>
        </a:solidFill>
        <a:effectLst/>
      </p:bgPr>
    </p:bg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2" name="Google Shape;2902;p25"/>
          <p:cNvGrpSpPr/>
          <p:nvPr/>
        </p:nvGrpSpPr>
        <p:grpSpPr>
          <a:xfrm>
            <a:off x="216201" y="-226149"/>
            <a:ext cx="11759611" cy="6858021"/>
            <a:chOff x="162150" y="-169612"/>
            <a:chExt cx="8819708" cy="5143516"/>
          </a:xfrm>
        </p:grpSpPr>
        <p:sp>
          <p:nvSpPr>
            <p:cNvPr id="2903" name="Google Shape;2903;p2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4" name="Google Shape;2904;p2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5" name="Google Shape;2905;p2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6" name="Google Shape;2906;p2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pic>
          <p:nvPicPr>
            <p:cNvPr id="2907" name="Google Shape;2907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8" name="Google Shape;2908;p2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9" name="Google Shape;2909;p2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0" name="Google Shape;2910;p2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1" name="Google Shape;2911;p2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2" name="Google Shape;2912;p2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3" name="Google Shape;2913;p2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4" name="Google Shape;2914;p2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5" name="Google Shape;2915;p2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6" name="Google Shape;2916;p2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7" name="Google Shape;2917;p2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8" name="Google Shape;2918;p2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9" name="Google Shape;2919;p2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0" name="Google Shape;2920;p2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1" name="Google Shape;2921;p2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2" name="Google Shape;2922;p2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3" name="Google Shape;2923;p2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4" name="Google Shape;2924;p2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5" name="Google Shape;2925;p2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6" name="Google Shape;2926;p2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7" name="Google Shape;2927;p2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8" name="Google Shape;2928;p2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9" name="Google Shape;2929;p2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0" name="Google Shape;2930;p2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1" name="Google Shape;2931;p2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2" name="Google Shape;2932;p2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3" name="Google Shape;2933;p2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4" name="Google Shape;2934;p2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5" name="Google Shape;2935;p2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6" name="Google Shape;2936;p2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7" name="Google Shape;2937;p2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8" name="Google Shape;2938;p2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9" name="Google Shape;2939;p2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0" name="Google Shape;2940;p2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1" name="Google Shape;2941;p2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2" name="Google Shape;2942;p2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3" name="Google Shape;2943;p2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4" name="Google Shape;2944;p2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5" name="Google Shape;2945;p2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6" name="Google Shape;2946;p2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7" name="Google Shape;2947;p2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8" name="Google Shape;2948;p2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9" name="Google Shape;2949;p2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0" name="Google Shape;2950;p2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1" name="Google Shape;2951;p2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2" name="Google Shape;2952;p2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3" name="Google Shape;2953;p2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4" name="Google Shape;2954;p2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5" name="Google Shape;2955;p2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956" name="Google Shape;2956;p25"/>
          <p:cNvSpPr/>
          <p:nvPr/>
        </p:nvSpPr>
        <p:spPr>
          <a:xfrm>
            <a:off x="2059187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57" name="Google Shape;2957;p25"/>
          <p:cNvSpPr/>
          <p:nvPr/>
        </p:nvSpPr>
        <p:spPr>
          <a:xfrm>
            <a:off x="1565437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58" name="Google Shape;2958;p25"/>
          <p:cNvSpPr/>
          <p:nvPr/>
        </p:nvSpPr>
        <p:spPr>
          <a:xfrm>
            <a:off x="3730623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59" name="Google Shape;2959;p25"/>
          <p:cNvSpPr/>
          <p:nvPr/>
        </p:nvSpPr>
        <p:spPr>
          <a:xfrm>
            <a:off x="3236829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0" name="Google Shape;2960;p25"/>
          <p:cNvSpPr/>
          <p:nvPr/>
        </p:nvSpPr>
        <p:spPr>
          <a:xfrm>
            <a:off x="5412681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1" name="Google Shape;2961;p25"/>
          <p:cNvSpPr/>
          <p:nvPr/>
        </p:nvSpPr>
        <p:spPr>
          <a:xfrm>
            <a:off x="4918363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2" name="Google Shape;2962;p25"/>
          <p:cNvSpPr/>
          <p:nvPr/>
        </p:nvSpPr>
        <p:spPr>
          <a:xfrm>
            <a:off x="7083549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3" name="Google Shape;2963;p25"/>
          <p:cNvSpPr/>
          <p:nvPr/>
        </p:nvSpPr>
        <p:spPr>
          <a:xfrm>
            <a:off x="6589233" y="-226149"/>
            <a:ext cx="190619" cy="16672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4" name="Google Shape;2964;p25"/>
          <p:cNvSpPr/>
          <p:nvPr/>
        </p:nvSpPr>
        <p:spPr>
          <a:xfrm>
            <a:off x="8754941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5" name="Google Shape;2965;p25"/>
          <p:cNvSpPr/>
          <p:nvPr/>
        </p:nvSpPr>
        <p:spPr>
          <a:xfrm>
            <a:off x="8260667" y="-226149"/>
            <a:ext cx="190576" cy="16672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6" name="Google Shape;2966;p25"/>
          <p:cNvSpPr/>
          <p:nvPr/>
        </p:nvSpPr>
        <p:spPr>
          <a:xfrm>
            <a:off x="10425854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7" name="Google Shape;2967;p25"/>
          <p:cNvSpPr/>
          <p:nvPr/>
        </p:nvSpPr>
        <p:spPr>
          <a:xfrm>
            <a:off x="9932059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8" name="Google Shape;2968;p25"/>
          <p:cNvSpPr/>
          <p:nvPr/>
        </p:nvSpPr>
        <p:spPr>
          <a:xfrm rot="3684608">
            <a:off x="10570029" y="877880"/>
            <a:ext cx="115169" cy="96493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9" name="Google Shape;2969;p25"/>
          <p:cNvSpPr/>
          <p:nvPr/>
        </p:nvSpPr>
        <p:spPr>
          <a:xfrm rot="3684608">
            <a:off x="10572924" y="872038"/>
            <a:ext cx="105509" cy="9928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0" name="Google Shape;2970;p25"/>
          <p:cNvSpPr/>
          <p:nvPr/>
        </p:nvSpPr>
        <p:spPr>
          <a:xfrm rot="3684608">
            <a:off x="10594989" y="922456"/>
            <a:ext cx="44221" cy="3627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1" name="Google Shape;2971;p25"/>
          <p:cNvSpPr/>
          <p:nvPr/>
        </p:nvSpPr>
        <p:spPr>
          <a:xfrm rot="3684608">
            <a:off x="10665158" y="1039765"/>
            <a:ext cx="102612" cy="10261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2" name="Google Shape;2972;p25"/>
          <p:cNvSpPr/>
          <p:nvPr/>
        </p:nvSpPr>
        <p:spPr>
          <a:xfrm rot="3684608">
            <a:off x="10656732" y="1038681"/>
            <a:ext cx="119248" cy="105509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3" name="Google Shape;2973;p25"/>
          <p:cNvSpPr/>
          <p:nvPr/>
        </p:nvSpPr>
        <p:spPr>
          <a:xfrm rot="3684608">
            <a:off x="10682825" y="1093958"/>
            <a:ext cx="40680" cy="34025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4" name="Google Shape;2974;p25"/>
          <p:cNvSpPr/>
          <p:nvPr/>
        </p:nvSpPr>
        <p:spPr>
          <a:xfrm rot="3684608">
            <a:off x="10722354" y="794785"/>
            <a:ext cx="302897" cy="339176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5" name="Google Shape;2975;p25"/>
          <p:cNvSpPr/>
          <p:nvPr/>
        </p:nvSpPr>
        <p:spPr>
          <a:xfrm rot="3684608">
            <a:off x="10756740" y="870553"/>
            <a:ext cx="85331" cy="210912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6" name="Google Shape;2976;p25"/>
          <p:cNvSpPr/>
          <p:nvPr/>
        </p:nvSpPr>
        <p:spPr>
          <a:xfrm rot="3684608">
            <a:off x="10972792" y="1439167"/>
            <a:ext cx="491483" cy="35141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7" name="Google Shape;2977;p25"/>
          <p:cNvSpPr/>
          <p:nvPr/>
        </p:nvSpPr>
        <p:spPr>
          <a:xfrm rot="3684608">
            <a:off x="10954963" y="1454467"/>
            <a:ext cx="497493" cy="25116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8" name="Google Shape;2978;p25"/>
          <p:cNvSpPr/>
          <p:nvPr/>
        </p:nvSpPr>
        <p:spPr>
          <a:xfrm rot="3684608">
            <a:off x="10976352" y="1532355"/>
            <a:ext cx="401429" cy="293237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9" name="Google Shape;2979;p25"/>
          <p:cNvSpPr/>
          <p:nvPr/>
        </p:nvSpPr>
        <p:spPr>
          <a:xfrm rot="3684608">
            <a:off x="10994149" y="1453074"/>
            <a:ext cx="464649" cy="354311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0" name="Google Shape;2980;p25"/>
          <p:cNvSpPr/>
          <p:nvPr/>
        </p:nvSpPr>
        <p:spPr>
          <a:xfrm rot="3684608">
            <a:off x="10690929" y="1391848"/>
            <a:ext cx="181288" cy="298175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1" name="Google Shape;2981;p25"/>
          <p:cNvSpPr/>
          <p:nvPr/>
        </p:nvSpPr>
        <p:spPr>
          <a:xfrm rot="3684608">
            <a:off x="10787385" y="1593945"/>
            <a:ext cx="319104" cy="132772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2" name="Google Shape;2982;p25"/>
          <p:cNvSpPr/>
          <p:nvPr/>
        </p:nvSpPr>
        <p:spPr>
          <a:xfrm rot="3684608">
            <a:off x="10693772" y="1585043"/>
            <a:ext cx="205975" cy="28175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3" name="Google Shape;2983;p25"/>
          <p:cNvSpPr/>
          <p:nvPr/>
        </p:nvSpPr>
        <p:spPr>
          <a:xfrm rot="3684608">
            <a:off x="10767049" y="1259516"/>
            <a:ext cx="181609" cy="298175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4" name="Google Shape;2984;p25"/>
          <p:cNvSpPr/>
          <p:nvPr/>
        </p:nvSpPr>
        <p:spPr>
          <a:xfrm rot="3684608">
            <a:off x="10863530" y="1460663"/>
            <a:ext cx="319427" cy="133416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5" name="Google Shape;2985;p25"/>
          <p:cNvSpPr/>
          <p:nvPr/>
        </p:nvSpPr>
        <p:spPr>
          <a:xfrm rot="3684608">
            <a:off x="10848101" y="1133271"/>
            <a:ext cx="179248" cy="300536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6" name="Google Shape;2986;p25"/>
          <p:cNvSpPr/>
          <p:nvPr/>
        </p:nvSpPr>
        <p:spPr>
          <a:xfrm rot="3684608">
            <a:off x="10942289" y="1307044"/>
            <a:ext cx="317172" cy="1111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7" name="Google Shape;2987;p25"/>
          <p:cNvSpPr/>
          <p:nvPr/>
        </p:nvSpPr>
        <p:spPr>
          <a:xfrm rot="3684608">
            <a:off x="10916477" y="1006559"/>
            <a:ext cx="174419" cy="297852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8" name="Google Shape;2988;p25"/>
          <p:cNvSpPr/>
          <p:nvPr/>
        </p:nvSpPr>
        <p:spPr>
          <a:xfrm rot="3684608">
            <a:off x="11009241" y="1146303"/>
            <a:ext cx="312235" cy="9713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9" name="Google Shape;2989;p25"/>
          <p:cNvSpPr/>
          <p:nvPr/>
        </p:nvSpPr>
        <p:spPr>
          <a:xfrm rot="3684608">
            <a:off x="10825331" y="1216880"/>
            <a:ext cx="106368" cy="186976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0" name="Google Shape;2990;p25"/>
          <p:cNvSpPr/>
          <p:nvPr/>
        </p:nvSpPr>
        <p:spPr>
          <a:xfrm rot="3684608">
            <a:off x="10621705" y="1310796"/>
            <a:ext cx="435992" cy="519283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1" name="Google Shape;2991;p25"/>
          <p:cNvSpPr/>
          <p:nvPr/>
        </p:nvSpPr>
        <p:spPr>
          <a:xfrm rot="3684608">
            <a:off x="10863295" y="1207708"/>
            <a:ext cx="46047" cy="2983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2" name="Google Shape;2992;p25"/>
          <p:cNvSpPr/>
          <p:nvPr/>
        </p:nvSpPr>
        <p:spPr>
          <a:xfrm rot="3684608">
            <a:off x="10714086" y="1558789"/>
            <a:ext cx="141788" cy="284757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3" name="Google Shape;2993;p25"/>
          <p:cNvSpPr/>
          <p:nvPr/>
        </p:nvSpPr>
        <p:spPr>
          <a:xfrm rot="3684608">
            <a:off x="10736666" y="1394070"/>
            <a:ext cx="94884" cy="29989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4" name="Google Shape;2994;p25"/>
          <p:cNvSpPr/>
          <p:nvPr/>
        </p:nvSpPr>
        <p:spPr>
          <a:xfrm rot="3684608">
            <a:off x="10795302" y="1578258"/>
            <a:ext cx="286583" cy="136207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5" name="Google Shape;2995;p25"/>
          <p:cNvSpPr/>
          <p:nvPr/>
        </p:nvSpPr>
        <p:spPr>
          <a:xfrm rot="3684608">
            <a:off x="10808695" y="1261492"/>
            <a:ext cx="98748" cy="30107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6" name="Google Shape;2996;p25"/>
          <p:cNvSpPr/>
          <p:nvPr/>
        </p:nvSpPr>
        <p:spPr>
          <a:xfrm rot="3684608">
            <a:off x="10871509" y="1445189"/>
            <a:ext cx="286475" cy="136100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7" name="Google Shape;2997;p25"/>
          <p:cNvSpPr/>
          <p:nvPr/>
        </p:nvSpPr>
        <p:spPr>
          <a:xfrm rot="3684608">
            <a:off x="10885317" y="1126369"/>
            <a:ext cx="95957" cy="302789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8" name="Google Shape;2998;p25"/>
          <p:cNvSpPr/>
          <p:nvPr/>
        </p:nvSpPr>
        <p:spPr>
          <a:xfrm rot="3684608">
            <a:off x="10947602" y="1295199"/>
            <a:ext cx="295169" cy="116028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9" name="Google Shape;2999;p25"/>
          <p:cNvSpPr/>
          <p:nvPr/>
        </p:nvSpPr>
        <p:spPr>
          <a:xfrm rot="3684608">
            <a:off x="10943845" y="990942"/>
            <a:ext cx="100680" cy="301180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0" name="Google Shape;3000;p25"/>
          <p:cNvSpPr/>
          <p:nvPr/>
        </p:nvSpPr>
        <p:spPr>
          <a:xfrm rot="3684608">
            <a:off x="11011463" y="1137466"/>
            <a:ext cx="301824" cy="99607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1" name="Google Shape;3001;p25"/>
          <p:cNvSpPr/>
          <p:nvPr/>
        </p:nvSpPr>
        <p:spPr>
          <a:xfrm rot="3684608">
            <a:off x="10722600" y="1015266"/>
            <a:ext cx="526367" cy="63305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2" name="Google Shape;3002;p25"/>
          <p:cNvSpPr/>
          <p:nvPr/>
        </p:nvSpPr>
        <p:spPr>
          <a:xfrm>
            <a:off x="9373359" y="927373"/>
            <a:ext cx="308172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3" name="Google Shape;3003;p25"/>
          <p:cNvSpPr/>
          <p:nvPr/>
        </p:nvSpPr>
        <p:spPr>
          <a:xfrm>
            <a:off x="9390389" y="904914"/>
            <a:ext cx="284516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4" name="Google Shape;3004;p25"/>
          <p:cNvSpPr/>
          <p:nvPr/>
        </p:nvSpPr>
        <p:spPr>
          <a:xfrm>
            <a:off x="9389008" y="961523"/>
            <a:ext cx="270341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5" name="Google Shape;3005;p25"/>
          <p:cNvSpPr/>
          <p:nvPr/>
        </p:nvSpPr>
        <p:spPr>
          <a:xfrm>
            <a:off x="9370967" y="927558"/>
            <a:ext cx="285897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6" name="Google Shape;3006;p25"/>
          <p:cNvSpPr/>
          <p:nvPr/>
        </p:nvSpPr>
        <p:spPr>
          <a:xfrm>
            <a:off x="9762802" y="821887"/>
            <a:ext cx="39764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7" name="Google Shape;3007;p25"/>
          <p:cNvSpPr/>
          <p:nvPr/>
        </p:nvSpPr>
        <p:spPr>
          <a:xfrm>
            <a:off x="9766852" y="856312"/>
            <a:ext cx="352539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8" name="Google Shape;3008;p25"/>
          <p:cNvSpPr/>
          <p:nvPr/>
        </p:nvSpPr>
        <p:spPr>
          <a:xfrm>
            <a:off x="9759489" y="820782"/>
            <a:ext cx="396905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9" name="Google Shape;3009;p25"/>
          <p:cNvSpPr/>
          <p:nvPr/>
        </p:nvSpPr>
        <p:spPr>
          <a:xfrm>
            <a:off x="9789955" y="891567"/>
            <a:ext cx="445689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0" name="Google Shape;3010;p25"/>
          <p:cNvSpPr/>
          <p:nvPr/>
        </p:nvSpPr>
        <p:spPr>
          <a:xfrm>
            <a:off x="9858988" y="942286"/>
            <a:ext cx="467597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1" name="Google Shape;3011;p25"/>
          <p:cNvSpPr/>
          <p:nvPr/>
        </p:nvSpPr>
        <p:spPr>
          <a:xfrm>
            <a:off x="10215384" y="1335145"/>
            <a:ext cx="141384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2" name="Google Shape;3012;p25"/>
          <p:cNvSpPr/>
          <p:nvPr/>
        </p:nvSpPr>
        <p:spPr>
          <a:xfrm>
            <a:off x="10020711" y="1326493"/>
            <a:ext cx="139727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3" name="Google Shape;3013;p25"/>
          <p:cNvSpPr/>
          <p:nvPr/>
        </p:nvSpPr>
        <p:spPr>
          <a:xfrm>
            <a:off x="9768507" y="1096742"/>
            <a:ext cx="14884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4" name="Google Shape;3014;p25"/>
          <p:cNvSpPr/>
          <p:nvPr/>
        </p:nvSpPr>
        <p:spPr>
          <a:xfrm>
            <a:off x="9885956" y="1254419"/>
            <a:ext cx="14304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5" name="Google Shape;3015;p25"/>
          <p:cNvSpPr/>
          <p:nvPr/>
        </p:nvSpPr>
        <p:spPr>
          <a:xfrm>
            <a:off x="9909797" y="1282863"/>
            <a:ext cx="54308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6" name="Google Shape;3016;p25"/>
          <p:cNvSpPr/>
          <p:nvPr/>
        </p:nvSpPr>
        <p:spPr>
          <a:xfrm>
            <a:off x="9801369" y="1115151"/>
            <a:ext cx="64985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7" name="Google Shape;3017;p25"/>
          <p:cNvSpPr/>
          <p:nvPr/>
        </p:nvSpPr>
        <p:spPr>
          <a:xfrm>
            <a:off x="10051915" y="1353556"/>
            <a:ext cx="57621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8" name="Google Shape;3018;p25"/>
          <p:cNvSpPr/>
          <p:nvPr/>
        </p:nvSpPr>
        <p:spPr>
          <a:xfrm>
            <a:off x="10277055" y="1367638"/>
            <a:ext cx="54308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9" name="Google Shape;3019;p25"/>
          <p:cNvSpPr/>
          <p:nvPr/>
        </p:nvSpPr>
        <p:spPr>
          <a:xfrm>
            <a:off x="10222013" y="1333489"/>
            <a:ext cx="130707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0" name="Google Shape;3020;p25"/>
          <p:cNvSpPr/>
          <p:nvPr/>
        </p:nvSpPr>
        <p:spPr>
          <a:xfrm>
            <a:off x="10026511" y="1325573"/>
            <a:ext cx="129877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1" name="Google Shape;3021;p25"/>
          <p:cNvSpPr/>
          <p:nvPr/>
        </p:nvSpPr>
        <p:spPr>
          <a:xfrm>
            <a:off x="9768507" y="1094164"/>
            <a:ext cx="14884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2" name="Google Shape;3022;p25"/>
          <p:cNvSpPr/>
          <p:nvPr/>
        </p:nvSpPr>
        <p:spPr>
          <a:xfrm>
            <a:off x="9890100" y="1252763"/>
            <a:ext cx="132363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3" name="Google Shape;3023;p25"/>
          <p:cNvSpPr/>
          <p:nvPr/>
        </p:nvSpPr>
        <p:spPr>
          <a:xfrm>
            <a:off x="10302460" y="1450113"/>
            <a:ext cx="28903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4" name="Google Shape;3024;p25"/>
          <p:cNvSpPr/>
          <p:nvPr/>
        </p:nvSpPr>
        <p:spPr>
          <a:xfrm>
            <a:off x="10045377" y="1440449"/>
            <a:ext cx="31296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5" name="Google Shape;3025;p25"/>
          <p:cNvSpPr/>
          <p:nvPr/>
        </p:nvSpPr>
        <p:spPr>
          <a:xfrm>
            <a:off x="9753782" y="1154549"/>
            <a:ext cx="428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6" name="Google Shape;3026;p25"/>
          <p:cNvSpPr/>
          <p:nvPr/>
        </p:nvSpPr>
        <p:spPr>
          <a:xfrm>
            <a:off x="9895070" y="1351531"/>
            <a:ext cx="44459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7" name="Google Shape;3027;p25"/>
          <p:cNvSpPr/>
          <p:nvPr/>
        </p:nvSpPr>
        <p:spPr>
          <a:xfrm rot="-10221533">
            <a:off x="1022717" y="1151000"/>
            <a:ext cx="364844" cy="591381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8" name="Google Shape;3028;p25"/>
          <p:cNvSpPr/>
          <p:nvPr/>
        </p:nvSpPr>
        <p:spPr>
          <a:xfrm rot="-10221533">
            <a:off x="1055565" y="957520"/>
            <a:ext cx="343553" cy="787231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9" name="Google Shape;3029;p25"/>
          <p:cNvSpPr/>
          <p:nvPr/>
        </p:nvSpPr>
        <p:spPr>
          <a:xfrm rot="-10221533">
            <a:off x="1081010" y="1312785"/>
            <a:ext cx="291716" cy="43441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0" name="Google Shape;3030;p25"/>
          <p:cNvSpPr/>
          <p:nvPr/>
        </p:nvSpPr>
        <p:spPr>
          <a:xfrm rot="-10221533">
            <a:off x="1034013" y="1151852"/>
            <a:ext cx="351884" cy="596143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1" name="Google Shape;3031;p25"/>
          <p:cNvSpPr/>
          <p:nvPr/>
        </p:nvSpPr>
        <p:spPr>
          <a:xfrm rot="-10221533">
            <a:off x="1226620" y="912664"/>
            <a:ext cx="681024" cy="456496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2" name="Google Shape;3032;p25"/>
          <p:cNvSpPr/>
          <p:nvPr/>
        </p:nvSpPr>
        <p:spPr>
          <a:xfrm rot="-10221533">
            <a:off x="1041641" y="907709"/>
            <a:ext cx="863909" cy="434544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3" name="Google Shape;3033;p25"/>
          <p:cNvSpPr/>
          <p:nvPr/>
        </p:nvSpPr>
        <p:spPr>
          <a:xfrm rot="-10221533">
            <a:off x="1496959" y="996427"/>
            <a:ext cx="403721" cy="394343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4" name="Google Shape;3034;p25"/>
          <p:cNvSpPr/>
          <p:nvPr/>
        </p:nvSpPr>
        <p:spPr>
          <a:xfrm rot="-10221533">
            <a:off x="1226657" y="910261"/>
            <a:ext cx="677587" cy="460596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5" name="Google Shape;3035;p25"/>
          <p:cNvSpPr/>
          <p:nvPr/>
        </p:nvSpPr>
        <p:spPr>
          <a:xfrm rot="6479528" flipH="1">
            <a:off x="852942" y="5449071"/>
            <a:ext cx="564291" cy="505592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6" name="Google Shape;3036;p25"/>
          <p:cNvSpPr/>
          <p:nvPr/>
        </p:nvSpPr>
        <p:spPr>
          <a:xfrm rot="6479528" flipH="1">
            <a:off x="766341" y="5323681"/>
            <a:ext cx="716929" cy="565213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7" name="Google Shape;3037;p25"/>
          <p:cNvSpPr/>
          <p:nvPr/>
        </p:nvSpPr>
        <p:spPr>
          <a:xfrm rot="6479528" flipH="1">
            <a:off x="985665" y="5616302"/>
            <a:ext cx="366197" cy="399276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8" name="Google Shape;3038;p25"/>
          <p:cNvSpPr/>
          <p:nvPr/>
        </p:nvSpPr>
        <p:spPr>
          <a:xfrm rot="6479528" flipH="1">
            <a:off x="856375" y="5443416"/>
            <a:ext cx="558373" cy="51100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5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06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ECC6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"/>
          <p:cNvGrpSpPr/>
          <p:nvPr/>
        </p:nvGrpSpPr>
        <p:grpSpPr>
          <a:xfrm>
            <a:off x="216201" y="-226149"/>
            <a:ext cx="11759611" cy="6858021"/>
            <a:chOff x="162150" y="-169612"/>
            <a:chExt cx="8819708" cy="5143516"/>
          </a:xfrm>
        </p:grpSpPr>
        <p:sp>
          <p:nvSpPr>
            <p:cNvPr id="210" name="Google Shape;210;p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pic>
          <p:nvPicPr>
            <p:cNvPr id="214" name="Google Shape;2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63" name="Google Shape;263;p3"/>
          <p:cNvSpPr txBox="1">
            <a:spLocks noGrp="1"/>
          </p:cNvSpPr>
          <p:nvPr>
            <p:ph type="title" hasCustomPrompt="1"/>
          </p:nvPr>
        </p:nvSpPr>
        <p:spPr>
          <a:xfrm flipH="1">
            <a:off x="2572000" y="1147267"/>
            <a:ext cx="2708400" cy="1618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70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 idx="2"/>
          </p:nvPr>
        </p:nvSpPr>
        <p:spPr>
          <a:xfrm>
            <a:off x="908800" y="2899300"/>
            <a:ext cx="6034800" cy="112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1988000" y="4156133"/>
            <a:ext cx="3938400" cy="115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122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rgbClr val="FFECC6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9"/>
          <p:cNvGrpSpPr/>
          <p:nvPr/>
        </p:nvGrpSpPr>
        <p:grpSpPr>
          <a:xfrm>
            <a:off x="216201" y="-226149"/>
            <a:ext cx="11759611" cy="6858021"/>
            <a:chOff x="162150" y="-169612"/>
            <a:chExt cx="8819708" cy="5143516"/>
          </a:xfrm>
        </p:grpSpPr>
        <p:sp>
          <p:nvSpPr>
            <p:cNvPr id="766" name="Google Shape;766;p9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pic>
          <p:nvPicPr>
            <p:cNvPr id="770" name="Google Shape;770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1" name="Google Shape;771;p9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819" name="Google Shape;819;p9"/>
          <p:cNvSpPr txBox="1">
            <a:spLocks noGrp="1"/>
          </p:cNvSpPr>
          <p:nvPr>
            <p:ph type="title"/>
          </p:nvPr>
        </p:nvSpPr>
        <p:spPr>
          <a:xfrm>
            <a:off x="1415884" y="1625667"/>
            <a:ext cx="4548000" cy="108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20" name="Google Shape;820;p9"/>
          <p:cNvSpPr txBox="1">
            <a:spLocks noGrp="1"/>
          </p:cNvSpPr>
          <p:nvPr>
            <p:ph type="subTitle" idx="1"/>
          </p:nvPr>
        </p:nvSpPr>
        <p:spPr>
          <a:xfrm>
            <a:off x="1394100" y="2711267"/>
            <a:ext cx="4717600" cy="2224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21" name="Google Shape;821;p9"/>
          <p:cNvSpPr/>
          <p:nvPr/>
        </p:nvSpPr>
        <p:spPr>
          <a:xfrm rot="-7115392">
            <a:off x="1443807" y="5920975"/>
            <a:ext cx="115169" cy="96493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2" name="Google Shape;822;p9"/>
          <p:cNvSpPr/>
          <p:nvPr/>
        </p:nvSpPr>
        <p:spPr>
          <a:xfrm rot="-7115392">
            <a:off x="1450571" y="5924025"/>
            <a:ext cx="105509" cy="9928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3" name="Google Shape;823;p9"/>
          <p:cNvSpPr/>
          <p:nvPr/>
        </p:nvSpPr>
        <p:spPr>
          <a:xfrm rot="-7115392">
            <a:off x="1489792" y="5936614"/>
            <a:ext cx="44221" cy="3627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4" name="Google Shape;824;p9"/>
          <p:cNvSpPr/>
          <p:nvPr/>
        </p:nvSpPr>
        <p:spPr>
          <a:xfrm rot="-7115392">
            <a:off x="1361233" y="5752970"/>
            <a:ext cx="102612" cy="10261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5" name="Google Shape;825;p9"/>
          <p:cNvSpPr/>
          <p:nvPr/>
        </p:nvSpPr>
        <p:spPr>
          <a:xfrm rot="-7115392">
            <a:off x="1353021" y="5751159"/>
            <a:ext cx="119248" cy="105509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6" name="Google Shape;826;p9"/>
          <p:cNvSpPr/>
          <p:nvPr/>
        </p:nvSpPr>
        <p:spPr>
          <a:xfrm rot="-7115392">
            <a:off x="1405496" y="5767366"/>
            <a:ext cx="40680" cy="34025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7" name="Google Shape;827;p9"/>
          <p:cNvSpPr/>
          <p:nvPr/>
        </p:nvSpPr>
        <p:spPr>
          <a:xfrm rot="-7115392">
            <a:off x="1103753" y="5761384"/>
            <a:ext cx="302897" cy="339176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8" name="Google Shape;828;p9"/>
          <p:cNvSpPr/>
          <p:nvPr/>
        </p:nvSpPr>
        <p:spPr>
          <a:xfrm rot="-7115392">
            <a:off x="1286933" y="5813881"/>
            <a:ext cx="85331" cy="210912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9" name="Google Shape;829;p9"/>
          <p:cNvSpPr/>
          <p:nvPr/>
        </p:nvSpPr>
        <p:spPr>
          <a:xfrm rot="-7115392">
            <a:off x="664728" y="5104767"/>
            <a:ext cx="491483" cy="35141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0" name="Google Shape;830;p9"/>
          <p:cNvSpPr/>
          <p:nvPr/>
        </p:nvSpPr>
        <p:spPr>
          <a:xfrm rot="-7115392">
            <a:off x="676547" y="5189720"/>
            <a:ext cx="497493" cy="25116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1" name="Google Shape;831;p9"/>
          <p:cNvSpPr/>
          <p:nvPr/>
        </p:nvSpPr>
        <p:spPr>
          <a:xfrm rot="-7115392">
            <a:off x="751223" y="5069756"/>
            <a:ext cx="401429" cy="293237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2" name="Google Shape;832;p9"/>
          <p:cNvSpPr/>
          <p:nvPr/>
        </p:nvSpPr>
        <p:spPr>
          <a:xfrm rot="-7115392">
            <a:off x="670206" y="5087966"/>
            <a:ext cx="464649" cy="354311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3" name="Google Shape;833;p9"/>
          <p:cNvSpPr/>
          <p:nvPr/>
        </p:nvSpPr>
        <p:spPr>
          <a:xfrm rot="-7115392">
            <a:off x="1256785" y="5205326"/>
            <a:ext cx="181288" cy="298175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4" name="Google Shape;834;p9"/>
          <p:cNvSpPr/>
          <p:nvPr/>
        </p:nvSpPr>
        <p:spPr>
          <a:xfrm rot="-7115392">
            <a:off x="1022511" y="5168631"/>
            <a:ext cx="319104" cy="132772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5" name="Google Shape;835;p9"/>
          <p:cNvSpPr/>
          <p:nvPr/>
        </p:nvSpPr>
        <p:spPr>
          <a:xfrm rot="-7115392">
            <a:off x="1229259" y="5028552"/>
            <a:ext cx="205975" cy="28175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6" name="Google Shape;836;p9"/>
          <p:cNvSpPr/>
          <p:nvPr/>
        </p:nvSpPr>
        <p:spPr>
          <a:xfrm rot="-7115392">
            <a:off x="1180347" y="5337659"/>
            <a:ext cx="181609" cy="298175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7" name="Google Shape;837;p9"/>
          <p:cNvSpPr/>
          <p:nvPr/>
        </p:nvSpPr>
        <p:spPr>
          <a:xfrm rot="-7115392">
            <a:off x="946046" y="5301267"/>
            <a:ext cx="319427" cy="133416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8" name="Google Shape;838;p9"/>
          <p:cNvSpPr/>
          <p:nvPr/>
        </p:nvSpPr>
        <p:spPr>
          <a:xfrm rot="-7115392">
            <a:off x="1101652" y="5461540"/>
            <a:ext cx="179248" cy="300536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9" name="Google Shape;839;p9"/>
          <p:cNvSpPr/>
          <p:nvPr/>
        </p:nvSpPr>
        <p:spPr>
          <a:xfrm rot="-7115392">
            <a:off x="869542" y="5477107"/>
            <a:ext cx="317172" cy="1111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0" name="Google Shape;840;p9"/>
          <p:cNvSpPr/>
          <p:nvPr/>
        </p:nvSpPr>
        <p:spPr>
          <a:xfrm rot="-7115392">
            <a:off x="1038109" y="5590935"/>
            <a:ext cx="174419" cy="297852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1" name="Google Shape;841;p9"/>
          <p:cNvSpPr/>
          <p:nvPr/>
        </p:nvSpPr>
        <p:spPr>
          <a:xfrm rot="-7115392">
            <a:off x="807528" y="5651909"/>
            <a:ext cx="312235" cy="9713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2" name="Google Shape;842;p9"/>
          <p:cNvSpPr/>
          <p:nvPr/>
        </p:nvSpPr>
        <p:spPr>
          <a:xfrm rot="-7115392">
            <a:off x="1197303" y="5491491"/>
            <a:ext cx="106368" cy="186976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3" name="Google Shape;843;p9"/>
          <p:cNvSpPr/>
          <p:nvPr/>
        </p:nvSpPr>
        <p:spPr>
          <a:xfrm rot="-7115392">
            <a:off x="1071304" y="5065269"/>
            <a:ext cx="435992" cy="519283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4" name="Google Shape;844;p9"/>
          <p:cNvSpPr/>
          <p:nvPr/>
        </p:nvSpPr>
        <p:spPr>
          <a:xfrm rot="-7115392">
            <a:off x="1219664" y="5657802"/>
            <a:ext cx="46047" cy="2983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5" name="Google Shape;845;p9"/>
          <p:cNvSpPr/>
          <p:nvPr/>
        </p:nvSpPr>
        <p:spPr>
          <a:xfrm rot="-7115392">
            <a:off x="1273129" y="5051803"/>
            <a:ext cx="141788" cy="284757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6" name="Google Shape;846;p9"/>
          <p:cNvSpPr/>
          <p:nvPr/>
        </p:nvSpPr>
        <p:spPr>
          <a:xfrm rot="-7115392">
            <a:off x="1297453" y="5201386"/>
            <a:ext cx="94884" cy="29989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7" name="Google Shape;847;p9"/>
          <p:cNvSpPr/>
          <p:nvPr/>
        </p:nvSpPr>
        <p:spPr>
          <a:xfrm rot="-7115392">
            <a:off x="1047120" y="5180884"/>
            <a:ext cx="286583" cy="136207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8" name="Google Shape;848;p9"/>
          <p:cNvSpPr/>
          <p:nvPr/>
        </p:nvSpPr>
        <p:spPr>
          <a:xfrm rot="-7115392">
            <a:off x="1221559" y="5332781"/>
            <a:ext cx="98748" cy="30107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9" name="Google Shape;849;p9"/>
          <p:cNvSpPr/>
          <p:nvPr/>
        </p:nvSpPr>
        <p:spPr>
          <a:xfrm rot="-7115392">
            <a:off x="971018" y="5314058"/>
            <a:ext cx="286475" cy="136100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0" name="Google Shape;850;p9"/>
          <p:cNvSpPr/>
          <p:nvPr/>
        </p:nvSpPr>
        <p:spPr>
          <a:xfrm rot="-7115392">
            <a:off x="1147731" y="5466189"/>
            <a:ext cx="95957" cy="302789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1" name="Google Shape;851;p9"/>
          <p:cNvSpPr/>
          <p:nvPr/>
        </p:nvSpPr>
        <p:spPr>
          <a:xfrm rot="-7115392">
            <a:off x="886234" y="5484119"/>
            <a:ext cx="295169" cy="116028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2" name="Google Shape;852;p9"/>
          <p:cNvSpPr/>
          <p:nvPr/>
        </p:nvSpPr>
        <p:spPr>
          <a:xfrm rot="-7115392">
            <a:off x="1084476" y="5603225"/>
            <a:ext cx="100680" cy="301180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3" name="Google Shape;853;p9"/>
          <p:cNvSpPr/>
          <p:nvPr/>
        </p:nvSpPr>
        <p:spPr>
          <a:xfrm rot="-7115392">
            <a:off x="815715" y="5658278"/>
            <a:ext cx="301824" cy="99607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4" name="Google Shape;854;p9"/>
          <p:cNvSpPr/>
          <p:nvPr/>
        </p:nvSpPr>
        <p:spPr>
          <a:xfrm rot="-7115392">
            <a:off x="880038" y="5247027"/>
            <a:ext cx="526367" cy="63305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5" name="Google Shape;855;p9"/>
          <p:cNvSpPr/>
          <p:nvPr/>
        </p:nvSpPr>
        <p:spPr>
          <a:xfrm rot="10800000">
            <a:off x="2447471" y="5635594"/>
            <a:ext cx="308172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6" name="Google Shape;856;p9"/>
          <p:cNvSpPr/>
          <p:nvPr/>
        </p:nvSpPr>
        <p:spPr>
          <a:xfrm rot="10800000">
            <a:off x="2454098" y="5661460"/>
            <a:ext cx="284516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7" name="Google Shape;857;p9"/>
          <p:cNvSpPr/>
          <p:nvPr/>
        </p:nvSpPr>
        <p:spPr>
          <a:xfrm rot="10800000">
            <a:off x="2469655" y="5637987"/>
            <a:ext cx="270341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8" name="Google Shape;858;p9"/>
          <p:cNvSpPr/>
          <p:nvPr/>
        </p:nvSpPr>
        <p:spPr>
          <a:xfrm rot="10800000">
            <a:off x="2472141" y="5633110"/>
            <a:ext cx="285897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9" name="Google Shape;859;p9"/>
          <p:cNvSpPr/>
          <p:nvPr/>
        </p:nvSpPr>
        <p:spPr>
          <a:xfrm rot="10800000">
            <a:off x="1968561" y="5794469"/>
            <a:ext cx="39764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0" name="Google Shape;860;p9"/>
          <p:cNvSpPr/>
          <p:nvPr/>
        </p:nvSpPr>
        <p:spPr>
          <a:xfrm rot="10800000">
            <a:off x="2009613" y="5780937"/>
            <a:ext cx="352539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1" name="Google Shape;861;p9"/>
          <p:cNvSpPr/>
          <p:nvPr/>
        </p:nvSpPr>
        <p:spPr>
          <a:xfrm rot="10800000">
            <a:off x="1972611" y="5794008"/>
            <a:ext cx="396905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2" name="Google Shape;862;p9"/>
          <p:cNvSpPr/>
          <p:nvPr/>
        </p:nvSpPr>
        <p:spPr>
          <a:xfrm rot="10800000">
            <a:off x="1893359" y="5850616"/>
            <a:ext cx="445689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3" name="Google Shape;863;p9"/>
          <p:cNvSpPr/>
          <p:nvPr/>
        </p:nvSpPr>
        <p:spPr>
          <a:xfrm rot="10800000">
            <a:off x="1802417" y="5506730"/>
            <a:ext cx="467597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4" name="Google Shape;864;p9"/>
          <p:cNvSpPr/>
          <p:nvPr/>
        </p:nvSpPr>
        <p:spPr>
          <a:xfrm rot="10800000">
            <a:off x="1772233" y="5421488"/>
            <a:ext cx="141384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5" name="Google Shape;865;p9"/>
          <p:cNvSpPr/>
          <p:nvPr/>
        </p:nvSpPr>
        <p:spPr>
          <a:xfrm rot="10800000">
            <a:off x="1968566" y="5428484"/>
            <a:ext cx="139727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6" name="Google Shape;866;p9"/>
          <p:cNvSpPr/>
          <p:nvPr/>
        </p:nvSpPr>
        <p:spPr>
          <a:xfrm rot="10800000">
            <a:off x="2211655" y="5677198"/>
            <a:ext cx="14884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7" name="Google Shape;867;p9"/>
          <p:cNvSpPr/>
          <p:nvPr/>
        </p:nvSpPr>
        <p:spPr>
          <a:xfrm rot="10800000">
            <a:off x="2100004" y="5505987"/>
            <a:ext cx="14304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8" name="Google Shape;868;p9"/>
          <p:cNvSpPr/>
          <p:nvPr/>
        </p:nvSpPr>
        <p:spPr>
          <a:xfrm rot="10800000">
            <a:off x="2164898" y="5553852"/>
            <a:ext cx="54308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9" name="Google Shape;869;p9"/>
          <p:cNvSpPr/>
          <p:nvPr/>
        </p:nvSpPr>
        <p:spPr>
          <a:xfrm rot="10800000">
            <a:off x="2262651" y="5721840"/>
            <a:ext cx="64985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0" name="Google Shape;870;p9"/>
          <p:cNvSpPr/>
          <p:nvPr/>
        </p:nvSpPr>
        <p:spPr>
          <a:xfrm rot="10800000">
            <a:off x="2019468" y="5474230"/>
            <a:ext cx="57621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1" name="Google Shape;871;p9"/>
          <p:cNvSpPr/>
          <p:nvPr/>
        </p:nvSpPr>
        <p:spPr>
          <a:xfrm rot="10800000">
            <a:off x="1797639" y="5466498"/>
            <a:ext cx="54308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2" name="Google Shape;872;p9"/>
          <p:cNvSpPr/>
          <p:nvPr/>
        </p:nvSpPr>
        <p:spPr>
          <a:xfrm rot="10800000">
            <a:off x="1776283" y="5421119"/>
            <a:ext cx="130707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3" name="Google Shape;873;p9"/>
          <p:cNvSpPr/>
          <p:nvPr/>
        </p:nvSpPr>
        <p:spPr>
          <a:xfrm rot="10800000">
            <a:off x="1972615" y="5427378"/>
            <a:ext cx="129877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4" name="Google Shape;874;p9"/>
          <p:cNvSpPr/>
          <p:nvPr/>
        </p:nvSpPr>
        <p:spPr>
          <a:xfrm rot="10800000">
            <a:off x="2211655" y="5677106"/>
            <a:ext cx="14884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5" name="Google Shape;875;p9"/>
          <p:cNvSpPr/>
          <p:nvPr/>
        </p:nvSpPr>
        <p:spPr>
          <a:xfrm rot="10800000">
            <a:off x="2106541" y="5504793"/>
            <a:ext cx="132363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6" name="Google Shape;876;p9"/>
          <p:cNvSpPr/>
          <p:nvPr/>
        </p:nvSpPr>
        <p:spPr>
          <a:xfrm rot="10800000">
            <a:off x="1797642" y="5412926"/>
            <a:ext cx="28903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7" name="Google Shape;877;p9"/>
          <p:cNvSpPr/>
          <p:nvPr/>
        </p:nvSpPr>
        <p:spPr>
          <a:xfrm rot="10800000">
            <a:off x="2052328" y="5421119"/>
            <a:ext cx="31296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8" name="Google Shape;878;p9"/>
          <p:cNvSpPr/>
          <p:nvPr/>
        </p:nvSpPr>
        <p:spPr>
          <a:xfrm rot="10800000">
            <a:off x="2332422" y="5715489"/>
            <a:ext cx="428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9" name="Google Shape;879;p9"/>
          <p:cNvSpPr/>
          <p:nvPr/>
        </p:nvSpPr>
        <p:spPr>
          <a:xfrm rot="10800000">
            <a:off x="2189476" y="5498347"/>
            <a:ext cx="44459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0" name="Google Shape;880;p9"/>
          <p:cNvSpPr/>
          <p:nvPr/>
        </p:nvSpPr>
        <p:spPr>
          <a:xfrm rot="9470733">
            <a:off x="1049927" y="1077171"/>
            <a:ext cx="217293" cy="352205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1" name="Google Shape;881;p9"/>
          <p:cNvSpPr/>
          <p:nvPr/>
        </p:nvSpPr>
        <p:spPr>
          <a:xfrm rot="9470733">
            <a:off x="1037520" y="963515"/>
            <a:ext cx="204613" cy="468847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2" name="Google Shape;882;p9"/>
          <p:cNvSpPr/>
          <p:nvPr/>
        </p:nvSpPr>
        <p:spPr>
          <a:xfrm rot="9470733">
            <a:off x="1108842" y="1159260"/>
            <a:ext cx="173740" cy="258720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3" name="Google Shape;883;p9"/>
          <p:cNvSpPr/>
          <p:nvPr/>
        </p:nvSpPr>
        <p:spPr>
          <a:xfrm rot="9470733">
            <a:off x="1057239" y="1075879"/>
            <a:ext cx="209575" cy="355041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4" name="Google Shape;884;p9"/>
          <p:cNvSpPr/>
          <p:nvPr/>
        </p:nvSpPr>
        <p:spPr>
          <a:xfrm rot="9470733">
            <a:off x="1043073" y="848961"/>
            <a:ext cx="405604" cy="2718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5" name="Google Shape;885;p9"/>
          <p:cNvSpPr/>
          <p:nvPr/>
        </p:nvSpPr>
        <p:spPr>
          <a:xfrm rot="9470733">
            <a:off x="936265" y="876788"/>
            <a:ext cx="514525" cy="258799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6" name="Google Shape;886;p9"/>
          <p:cNvSpPr/>
          <p:nvPr/>
        </p:nvSpPr>
        <p:spPr>
          <a:xfrm rot="9470733">
            <a:off x="1208844" y="852815"/>
            <a:ext cx="240448" cy="234856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7" name="Google Shape;887;p9"/>
          <p:cNvSpPr/>
          <p:nvPr/>
        </p:nvSpPr>
        <p:spPr>
          <a:xfrm rot="9470733">
            <a:off x="1043134" y="848092"/>
            <a:ext cx="403556" cy="274315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8" name="Google Shape;888;p9"/>
          <p:cNvSpPr/>
          <p:nvPr/>
        </p:nvSpPr>
        <p:spPr>
          <a:xfrm>
            <a:off x="11079771" y="1291172"/>
            <a:ext cx="305825" cy="249591"/>
          </a:xfrm>
          <a:custGeom>
            <a:avLst/>
            <a:gdLst/>
            <a:ahLst/>
            <a:cxnLst/>
            <a:rect l="l" t="t" r="r" b="b"/>
            <a:pathLst>
              <a:path w="3883" h="3169" extrusionOk="0">
                <a:moveTo>
                  <a:pt x="527" y="1"/>
                </a:moveTo>
                <a:cubicBezTo>
                  <a:pt x="351" y="1"/>
                  <a:pt x="175" y="11"/>
                  <a:pt x="0" y="31"/>
                </a:cubicBezTo>
                <a:cubicBezTo>
                  <a:pt x="116" y="192"/>
                  <a:pt x="402" y="1531"/>
                  <a:pt x="562" y="1870"/>
                </a:cubicBezTo>
                <a:cubicBezTo>
                  <a:pt x="714" y="2209"/>
                  <a:pt x="1223" y="2709"/>
                  <a:pt x="1964" y="3021"/>
                </a:cubicBezTo>
                <a:cubicBezTo>
                  <a:pt x="2237" y="3133"/>
                  <a:pt x="2566" y="3169"/>
                  <a:pt x="2872" y="3169"/>
                </a:cubicBezTo>
                <a:cubicBezTo>
                  <a:pt x="3393" y="3169"/>
                  <a:pt x="3847" y="3066"/>
                  <a:pt x="3847" y="3066"/>
                </a:cubicBezTo>
                <a:cubicBezTo>
                  <a:pt x="3847" y="3066"/>
                  <a:pt x="3883" y="3021"/>
                  <a:pt x="3775" y="2557"/>
                </a:cubicBezTo>
                <a:cubicBezTo>
                  <a:pt x="3677" y="2093"/>
                  <a:pt x="3338" y="1111"/>
                  <a:pt x="2874" y="718"/>
                </a:cubicBezTo>
                <a:cubicBezTo>
                  <a:pt x="2401" y="335"/>
                  <a:pt x="2106" y="201"/>
                  <a:pt x="1366" y="76"/>
                </a:cubicBezTo>
                <a:cubicBezTo>
                  <a:pt x="1091" y="26"/>
                  <a:pt x="809" y="1"/>
                  <a:pt x="5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9" name="Google Shape;889;p9"/>
          <p:cNvSpPr/>
          <p:nvPr/>
        </p:nvSpPr>
        <p:spPr>
          <a:xfrm>
            <a:off x="11079770" y="1291486"/>
            <a:ext cx="384507" cy="334179"/>
          </a:xfrm>
          <a:custGeom>
            <a:avLst/>
            <a:gdLst/>
            <a:ahLst/>
            <a:cxnLst/>
            <a:rect l="l" t="t" r="r" b="b"/>
            <a:pathLst>
              <a:path w="4882" h="4243" extrusionOk="0">
                <a:moveTo>
                  <a:pt x="661" y="0"/>
                </a:moveTo>
                <a:cubicBezTo>
                  <a:pt x="687" y="99"/>
                  <a:pt x="705" y="197"/>
                  <a:pt x="723" y="295"/>
                </a:cubicBezTo>
                <a:cubicBezTo>
                  <a:pt x="741" y="384"/>
                  <a:pt x="759" y="465"/>
                  <a:pt x="795" y="554"/>
                </a:cubicBezTo>
                <a:cubicBezTo>
                  <a:pt x="661" y="447"/>
                  <a:pt x="536" y="357"/>
                  <a:pt x="402" y="259"/>
                </a:cubicBezTo>
                <a:cubicBezTo>
                  <a:pt x="268" y="170"/>
                  <a:pt x="152" y="99"/>
                  <a:pt x="27" y="27"/>
                </a:cubicBezTo>
                <a:lnTo>
                  <a:pt x="0" y="27"/>
                </a:lnTo>
                <a:cubicBezTo>
                  <a:pt x="0" y="36"/>
                  <a:pt x="9" y="45"/>
                  <a:pt x="18" y="54"/>
                </a:cubicBezTo>
                <a:cubicBezTo>
                  <a:pt x="286" y="224"/>
                  <a:pt x="545" y="411"/>
                  <a:pt x="795" y="616"/>
                </a:cubicBezTo>
                <a:cubicBezTo>
                  <a:pt x="598" y="625"/>
                  <a:pt x="393" y="625"/>
                  <a:pt x="197" y="634"/>
                </a:cubicBezTo>
                <a:lnTo>
                  <a:pt x="205" y="661"/>
                </a:lnTo>
                <a:cubicBezTo>
                  <a:pt x="348" y="661"/>
                  <a:pt x="491" y="657"/>
                  <a:pt x="634" y="657"/>
                </a:cubicBezTo>
                <a:cubicBezTo>
                  <a:pt x="705" y="657"/>
                  <a:pt x="777" y="658"/>
                  <a:pt x="848" y="661"/>
                </a:cubicBezTo>
                <a:cubicBezTo>
                  <a:pt x="1053" y="830"/>
                  <a:pt x="1259" y="1018"/>
                  <a:pt x="1464" y="1196"/>
                </a:cubicBezTo>
                <a:cubicBezTo>
                  <a:pt x="1189" y="1281"/>
                  <a:pt x="904" y="1321"/>
                  <a:pt x="616" y="1321"/>
                </a:cubicBezTo>
                <a:cubicBezTo>
                  <a:pt x="538" y="1321"/>
                  <a:pt x="461" y="1318"/>
                  <a:pt x="384" y="1312"/>
                </a:cubicBezTo>
                <a:lnTo>
                  <a:pt x="384" y="1330"/>
                </a:lnTo>
                <a:cubicBezTo>
                  <a:pt x="468" y="1341"/>
                  <a:pt x="551" y="1345"/>
                  <a:pt x="635" y="1345"/>
                </a:cubicBezTo>
                <a:cubicBezTo>
                  <a:pt x="694" y="1345"/>
                  <a:pt x="753" y="1343"/>
                  <a:pt x="812" y="1339"/>
                </a:cubicBezTo>
                <a:cubicBezTo>
                  <a:pt x="1053" y="1330"/>
                  <a:pt x="1294" y="1304"/>
                  <a:pt x="1526" y="1259"/>
                </a:cubicBezTo>
                <a:cubicBezTo>
                  <a:pt x="1625" y="1339"/>
                  <a:pt x="1723" y="1420"/>
                  <a:pt x="1830" y="1500"/>
                </a:cubicBezTo>
                <a:cubicBezTo>
                  <a:pt x="1928" y="1571"/>
                  <a:pt x="2053" y="1661"/>
                  <a:pt x="2160" y="1741"/>
                </a:cubicBezTo>
                <a:cubicBezTo>
                  <a:pt x="1840" y="1816"/>
                  <a:pt x="1513" y="1852"/>
                  <a:pt x="1186" y="1852"/>
                </a:cubicBezTo>
                <a:cubicBezTo>
                  <a:pt x="966" y="1852"/>
                  <a:pt x="745" y="1836"/>
                  <a:pt x="527" y="1803"/>
                </a:cubicBezTo>
                <a:lnTo>
                  <a:pt x="527" y="1803"/>
                </a:lnTo>
                <a:lnTo>
                  <a:pt x="536" y="1839"/>
                </a:lnTo>
                <a:cubicBezTo>
                  <a:pt x="643" y="1857"/>
                  <a:pt x="741" y="1866"/>
                  <a:pt x="848" y="1875"/>
                </a:cubicBezTo>
                <a:cubicBezTo>
                  <a:pt x="971" y="1885"/>
                  <a:pt x="1094" y="1890"/>
                  <a:pt x="1218" y="1890"/>
                </a:cubicBezTo>
                <a:cubicBezTo>
                  <a:pt x="1543" y="1890"/>
                  <a:pt x="1870" y="1854"/>
                  <a:pt x="2187" y="1777"/>
                </a:cubicBezTo>
                <a:lnTo>
                  <a:pt x="2196" y="1777"/>
                </a:lnTo>
                <a:cubicBezTo>
                  <a:pt x="2365" y="1893"/>
                  <a:pt x="2535" y="2018"/>
                  <a:pt x="2704" y="2134"/>
                </a:cubicBezTo>
                <a:lnTo>
                  <a:pt x="2687" y="2151"/>
                </a:lnTo>
                <a:cubicBezTo>
                  <a:pt x="2267" y="2508"/>
                  <a:pt x="1714" y="2580"/>
                  <a:pt x="1187" y="2589"/>
                </a:cubicBezTo>
                <a:lnTo>
                  <a:pt x="1259" y="2642"/>
                </a:lnTo>
                <a:cubicBezTo>
                  <a:pt x="1776" y="2633"/>
                  <a:pt x="2347" y="2508"/>
                  <a:pt x="2749" y="2169"/>
                </a:cubicBezTo>
                <a:cubicBezTo>
                  <a:pt x="2794" y="2205"/>
                  <a:pt x="2847" y="2241"/>
                  <a:pt x="2892" y="2276"/>
                </a:cubicBezTo>
                <a:cubicBezTo>
                  <a:pt x="3061" y="2401"/>
                  <a:pt x="3222" y="2544"/>
                  <a:pt x="3392" y="2687"/>
                </a:cubicBezTo>
                <a:cubicBezTo>
                  <a:pt x="3079" y="2883"/>
                  <a:pt x="2749" y="3035"/>
                  <a:pt x="2401" y="3133"/>
                </a:cubicBezTo>
                <a:cubicBezTo>
                  <a:pt x="2437" y="3142"/>
                  <a:pt x="2490" y="3151"/>
                  <a:pt x="2535" y="3151"/>
                </a:cubicBezTo>
                <a:cubicBezTo>
                  <a:pt x="2696" y="3097"/>
                  <a:pt x="2856" y="3035"/>
                  <a:pt x="3008" y="2955"/>
                </a:cubicBezTo>
                <a:cubicBezTo>
                  <a:pt x="3151" y="2883"/>
                  <a:pt x="3285" y="2803"/>
                  <a:pt x="3418" y="2714"/>
                </a:cubicBezTo>
                <a:lnTo>
                  <a:pt x="3499" y="2785"/>
                </a:lnTo>
                <a:cubicBezTo>
                  <a:pt x="3552" y="2830"/>
                  <a:pt x="3597" y="2883"/>
                  <a:pt x="3651" y="2928"/>
                </a:cubicBezTo>
                <a:cubicBezTo>
                  <a:pt x="3668" y="2946"/>
                  <a:pt x="3677" y="2955"/>
                  <a:pt x="3686" y="2964"/>
                </a:cubicBezTo>
                <a:cubicBezTo>
                  <a:pt x="3740" y="3017"/>
                  <a:pt x="3784" y="3062"/>
                  <a:pt x="3838" y="3115"/>
                </a:cubicBezTo>
                <a:cubicBezTo>
                  <a:pt x="4177" y="3463"/>
                  <a:pt x="4481" y="3829"/>
                  <a:pt x="4766" y="4222"/>
                </a:cubicBezTo>
                <a:cubicBezTo>
                  <a:pt x="4776" y="4236"/>
                  <a:pt x="4789" y="4242"/>
                  <a:pt x="4803" y="4242"/>
                </a:cubicBezTo>
                <a:cubicBezTo>
                  <a:pt x="4841" y="4242"/>
                  <a:pt x="4881" y="4199"/>
                  <a:pt x="4855" y="4160"/>
                </a:cubicBezTo>
                <a:cubicBezTo>
                  <a:pt x="4597" y="3811"/>
                  <a:pt x="4320" y="3481"/>
                  <a:pt x="4025" y="3169"/>
                </a:cubicBezTo>
                <a:cubicBezTo>
                  <a:pt x="3963" y="3115"/>
                  <a:pt x="3900" y="3053"/>
                  <a:pt x="3838" y="2990"/>
                </a:cubicBezTo>
                <a:lnTo>
                  <a:pt x="3820" y="2981"/>
                </a:lnTo>
                <a:lnTo>
                  <a:pt x="3749" y="2910"/>
                </a:lnTo>
                <a:lnTo>
                  <a:pt x="3686" y="2856"/>
                </a:lnTo>
                <a:lnTo>
                  <a:pt x="3642" y="2812"/>
                </a:lnTo>
                <a:lnTo>
                  <a:pt x="3552" y="2732"/>
                </a:lnTo>
                <a:cubicBezTo>
                  <a:pt x="3490" y="2669"/>
                  <a:pt x="3418" y="2615"/>
                  <a:pt x="3347" y="2553"/>
                </a:cubicBezTo>
                <a:cubicBezTo>
                  <a:pt x="3472" y="2392"/>
                  <a:pt x="3552" y="2196"/>
                  <a:pt x="3606" y="2000"/>
                </a:cubicBezTo>
                <a:cubicBezTo>
                  <a:pt x="3588" y="1964"/>
                  <a:pt x="3579" y="1928"/>
                  <a:pt x="3561" y="1893"/>
                </a:cubicBezTo>
                <a:cubicBezTo>
                  <a:pt x="3526" y="2125"/>
                  <a:pt x="3436" y="2339"/>
                  <a:pt x="3302" y="2526"/>
                </a:cubicBezTo>
                <a:cubicBezTo>
                  <a:pt x="3222" y="2455"/>
                  <a:pt x="3142" y="2392"/>
                  <a:pt x="3061" y="2330"/>
                </a:cubicBezTo>
                <a:lnTo>
                  <a:pt x="2937" y="2232"/>
                </a:lnTo>
                <a:cubicBezTo>
                  <a:pt x="3088" y="1866"/>
                  <a:pt x="3169" y="1473"/>
                  <a:pt x="3160" y="1080"/>
                </a:cubicBezTo>
                <a:cubicBezTo>
                  <a:pt x="3142" y="1054"/>
                  <a:pt x="3124" y="1027"/>
                  <a:pt x="3097" y="1000"/>
                </a:cubicBezTo>
                <a:lnTo>
                  <a:pt x="3097" y="1143"/>
                </a:lnTo>
                <a:cubicBezTo>
                  <a:pt x="3097" y="1375"/>
                  <a:pt x="3079" y="1598"/>
                  <a:pt x="3026" y="1821"/>
                </a:cubicBezTo>
                <a:cubicBezTo>
                  <a:pt x="2999" y="1946"/>
                  <a:pt x="2963" y="2071"/>
                  <a:pt x="2919" y="2196"/>
                </a:cubicBezTo>
                <a:cubicBezTo>
                  <a:pt x="2758" y="2080"/>
                  <a:pt x="2588" y="1964"/>
                  <a:pt x="2428" y="1848"/>
                </a:cubicBezTo>
                <a:cubicBezTo>
                  <a:pt x="2553" y="1420"/>
                  <a:pt x="2615" y="973"/>
                  <a:pt x="2615" y="518"/>
                </a:cubicBezTo>
                <a:lnTo>
                  <a:pt x="2562" y="491"/>
                </a:lnTo>
                <a:lnTo>
                  <a:pt x="2562" y="714"/>
                </a:lnTo>
                <a:cubicBezTo>
                  <a:pt x="2562" y="955"/>
                  <a:pt x="2535" y="1196"/>
                  <a:pt x="2481" y="1437"/>
                </a:cubicBezTo>
                <a:cubicBezTo>
                  <a:pt x="2455" y="1562"/>
                  <a:pt x="2419" y="1696"/>
                  <a:pt x="2383" y="1821"/>
                </a:cubicBezTo>
                <a:cubicBezTo>
                  <a:pt x="2249" y="1732"/>
                  <a:pt x="2124" y="1643"/>
                  <a:pt x="1990" y="1553"/>
                </a:cubicBezTo>
                <a:cubicBezTo>
                  <a:pt x="1982" y="1544"/>
                  <a:pt x="2106" y="804"/>
                  <a:pt x="2044" y="233"/>
                </a:cubicBezTo>
                <a:lnTo>
                  <a:pt x="1990" y="215"/>
                </a:lnTo>
                <a:lnTo>
                  <a:pt x="1990" y="215"/>
                </a:lnTo>
                <a:cubicBezTo>
                  <a:pt x="2026" y="643"/>
                  <a:pt x="1999" y="1071"/>
                  <a:pt x="1928" y="1500"/>
                </a:cubicBezTo>
                <a:cubicBezTo>
                  <a:pt x="1928" y="1500"/>
                  <a:pt x="1928" y="1500"/>
                  <a:pt x="1928" y="1509"/>
                </a:cubicBezTo>
                <a:cubicBezTo>
                  <a:pt x="1803" y="1411"/>
                  <a:pt x="1482" y="1161"/>
                  <a:pt x="1473" y="1152"/>
                </a:cubicBezTo>
                <a:lnTo>
                  <a:pt x="1384" y="1071"/>
                </a:lnTo>
                <a:cubicBezTo>
                  <a:pt x="1375" y="822"/>
                  <a:pt x="1339" y="581"/>
                  <a:pt x="1303" y="340"/>
                </a:cubicBezTo>
                <a:cubicBezTo>
                  <a:pt x="1285" y="241"/>
                  <a:pt x="1268" y="152"/>
                  <a:pt x="1241" y="54"/>
                </a:cubicBezTo>
                <a:lnTo>
                  <a:pt x="1178" y="45"/>
                </a:lnTo>
                <a:lnTo>
                  <a:pt x="1178" y="45"/>
                </a:lnTo>
                <a:cubicBezTo>
                  <a:pt x="1196" y="143"/>
                  <a:pt x="1223" y="250"/>
                  <a:pt x="1241" y="357"/>
                </a:cubicBezTo>
                <a:cubicBezTo>
                  <a:pt x="1285" y="581"/>
                  <a:pt x="1321" y="813"/>
                  <a:pt x="1357" y="1036"/>
                </a:cubicBezTo>
                <a:cubicBezTo>
                  <a:pt x="1232" y="929"/>
                  <a:pt x="1107" y="813"/>
                  <a:pt x="991" y="714"/>
                </a:cubicBezTo>
                <a:cubicBezTo>
                  <a:pt x="946" y="679"/>
                  <a:pt x="911" y="643"/>
                  <a:pt x="866" y="607"/>
                </a:cubicBezTo>
                <a:cubicBezTo>
                  <a:pt x="830" y="491"/>
                  <a:pt x="803" y="375"/>
                  <a:pt x="777" y="250"/>
                </a:cubicBezTo>
                <a:cubicBezTo>
                  <a:pt x="759" y="170"/>
                  <a:pt x="741" y="81"/>
                  <a:pt x="7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0" name="Google Shape;890;p9"/>
          <p:cNvSpPr/>
          <p:nvPr/>
        </p:nvSpPr>
        <p:spPr>
          <a:xfrm>
            <a:off x="11079771" y="1289360"/>
            <a:ext cx="206745" cy="230688"/>
          </a:xfrm>
          <a:custGeom>
            <a:avLst/>
            <a:gdLst/>
            <a:ahLst/>
            <a:cxnLst/>
            <a:rect l="l" t="t" r="r" b="b"/>
            <a:pathLst>
              <a:path w="2625" h="2929" extrusionOk="0">
                <a:moveTo>
                  <a:pt x="1785" y="179"/>
                </a:moveTo>
                <a:cubicBezTo>
                  <a:pt x="1660" y="152"/>
                  <a:pt x="1526" y="126"/>
                  <a:pt x="1366" y="99"/>
                </a:cubicBezTo>
                <a:cubicBezTo>
                  <a:pt x="911" y="19"/>
                  <a:pt x="455" y="1"/>
                  <a:pt x="0" y="54"/>
                </a:cubicBezTo>
                <a:cubicBezTo>
                  <a:pt x="116" y="224"/>
                  <a:pt x="402" y="1554"/>
                  <a:pt x="554" y="1893"/>
                </a:cubicBezTo>
                <a:cubicBezTo>
                  <a:pt x="696" y="2196"/>
                  <a:pt x="1107" y="2625"/>
                  <a:pt x="1714" y="2928"/>
                </a:cubicBezTo>
                <a:cubicBezTo>
                  <a:pt x="2597" y="2232"/>
                  <a:pt x="2624" y="911"/>
                  <a:pt x="1776" y="1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1" name="Google Shape;891;p9"/>
          <p:cNvSpPr/>
          <p:nvPr/>
        </p:nvSpPr>
        <p:spPr>
          <a:xfrm>
            <a:off x="11076227" y="1291014"/>
            <a:ext cx="306849" cy="250299"/>
          </a:xfrm>
          <a:custGeom>
            <a:avLst/>
            <a:gdLst/>
            <a:ahLst/>
            <a:cxnLst/>
            <a:rect l="l" t="t" r="r" b="b"/>
            <a:pathLst>
              <a:path w="3896" h="3178" extrusionOk="0">
                <a:moveTo>
                  <a:pt x="3844" y="2670"/>
                </a:moveTo>
                <a:lnTo>
                  <a:pt x="3844" y="2670"/>
                </a:lnTo>
                <a:cubicBezTo>
                  <a:pt x="3848" y="2695"/>
                  <a:pt x="3852" y="2720"/>
                  <a:pt x="3856" y="2746"/>
                </a:cubicBezTo>
                <a:cubicBezTo>
                  <a:pt x="3860" y="2770"/>
                  <a:pt x="3866" y="2795"/>
                  <a:pt x="3871" y="2819"/>
                </a:cubicBezTo>
                <a:lnTo>
                  <a:pt x="3871" y="2819"/>
                </a:lnTo>
                <a:cubicBezTo>
                  <a:pt x="3866" y="2787"/>
                  <a:pt x="3861" y="2755"/>
                  <a:pt x="3856" y="2720"/>
                </a:cubicBezTo>
                <a:cubicBezTo>
                  <a:pt x="3852" y="2703"/>
                  <a:pt x="3848" y="2687"/>
                  <a:pt x="3844" y="2670"/>
                </a:cubicBezTo>
                <a:close/>
                <a:moveTo>
                  <a:pt x="3871" y="2819"/>
                </a:moveTo>
                <a:cubicBezTo>
                  <a:pt x="3875" y="2843"/>
                  <a:pt x="3878" y="2867"/>
                  <a:pt x="3882" y="2892"/>
                </a:cubicBezTo>
                <a:lnTo>
                  <a:pt x="3882" y="2892"/>
                </a:lnTo>
                <a:cubicBezTo>
                  <a:pt x="3880" y="2867"/>
                  <a:pt x="3876" y="2843"/>
                  <a:pt x="3871" y="2819"/>
                </a:cubicBezTo>
                <a:close/>
                <a:moveTo>
                  <a:pt x="3882" y="2892"/>
                </a:moveTo>
                <a:cubicBezTo>
                  <a:pt x="3883" y="2900"/>
                  <a:pt x="3883" y="2908"/>
                  <a:pt x="3883" y="2916"/>
                </a:cubicBezTo>
                <a:cubicBezTo>
                  <a:pt x="3889" y="2953"/>
                  <a:pt x="3895" y="2989"/>
                  <a:pt x="3896" y="3023"/>
                </a:cubicBezTo>
                <a:lnTo>
                  <a:pt x="3896" y="3023"/>
                </a:lnTo>
                <a:cubicBezTo>
                  <a:pt x="3896" y="2981"/>
                  <a:pt x="3889" y="2937"/>
                  <a:pt x="3883" y="2898"/>
                </a:cubicBezTo>
                <a:cubicBezTo>
                  <a:pt x="3883" y="2896"/>
                  <a:pt x="3882" y="2894"/>
                  <a:pt x="3882" y="2892"/>
                </a:cubicBezTo>
                <a:close/>
                <a:moveTo>
                  <a:pt x="3896" y="3023"/>
                </a:moveTo>
                <a:cubicBezTo>
                  <a:pt x="3895" y="3038"/>
                  <a:pt x="3894" y="3053"/>
                  <a:pt x="3892" y="3068"/>
                </a:cubicBezTo>
                <a:cubicBezTo>
                  <a:pt x="3895" y="3054"/>
                  <a:pt x="3896" y="3039"/>
                  <a:pt x="3896" y="3023"/>
                </a:cubicBezTo>
                <a:close/>
                <a:moveTo>
                  <a:pt x="543" y="0"/>
                </a:moveTo>
                <a:cubicBezTo>
                  <a:pt x="384" y="0"/>
                  <a:pt x="225" y="7"/>
                  <a:pt x="66" y="22"/>
                </a:cubicBezTo>
                <a:lnTo>
                  <a:pt x="66" y="22"/>
                </a:lnTo>
                <a:cubicBezTo>
                  <a:pt x="65" y="20"/>
                  <a:pt x="64" y="17"/>
                  <a:pt x="63" y="15"/>
                </a:cubicBezTo>
                <a:lnTo>
                  <a:pt x="60" y="22"/>
                </a:lnTo>
                <a:lnTo>
                  <a:pt x="60" y="22"/>
                </a:lnTo>
                <a:cubicBezTo>
                  <a:pt x="52" y="23"/>
                  <a:pt x="44" y="24"/>
                  <a:pt x="36" y="24"/>
                </a:cubicBezTo>
                <a:lnTo>
                  <a:pt x="1" y="24"/>
                </a:lnTo>
                <a:lnTo>
                  <a:pt x="18" y="60"/>
                </a:lnTo>
                <a:cubicBezTo>
                  <a:pt x="72" y="167"/>
                  <a:pt x="108" y="274"/>
                  <a:pt x="143" y="390"/>
                </a:cubicBezTo>
                <a:cubicBezTo>
                  <a:pt x="170" y="497"/>
                  <a:pt x="206" y="613"/>
                  <a:pt x="242" y="720"/>
                </a:cubicBezTo>
                <a:lnTo>
                  <a:pt x="429" y="1408"/>
                </a:lnTo>
                <a:cubicBezTo>
                  <a:pt x="465" y="1524"/>
                  <a:pt x="500" y="1631"/>
                  <a:pt x="536" y="1747"/>
                </a:cubicBezTo>
                <a:cubicBezTo>
                  <a:pt x="572" y="1854"/>
                  <a:pt x="625" y="1961"/>
                  <a:pt x="688" y="2059"/>
                </a:cubicBezTo>
                <a:cubicBezTo>
                  <a:pt x="831" y="2256"/>
                  <a:pt x="1000" y="2425"/>
                  <a:pt x="1188" y="2568"/>
                </a:cubicBezTo>
                <a:cubicBezTo>
                  <a:pt x="1375" y="2711"/>
                  <a:pt x="1580" y="2836"/>
                  <a:pt x="1794" y="2943"/>
                </a:cubicBezTo>
                <a:cubicBezTo>
                  <a:pt x="2009" y="3050"/>
                  <a:pt x="2241" y="3121"/>
                  <a:pt x="2473" y="3157"/>
                </a:cubicBezTo>
                <a:cubicBezTo>
                  <a:pt x="2618" y="3171"/>
                  <a:pt x="2764" y="3178"/>
                  <a:pt x="2910" y="3178"/>
                </a:cubicBezTo>
                <a:cubicBezTo>
                  <a:pt x="3240" y="3178"/>
                  <a:pt x="3570" y="3142"/>
                  <a:pt x="3892" y="3068"/>
                </a:cubicBezTo>
                <a:lnTo>
                  <a:pt x="3892" y="3068"/>
                </a:lnTo>
                <a:cubicBezTo>
                  <a:pt x="3602" y="3124"/>
                  <a:pt x="3305" y="3151"/>
                  <a:pt x="3009" y="3151"/>
                </a:cubicBezTo>
                <a:cubicBezTo>
                  <a:pt x="2832" y="3151"/>
                  <a:pt x="2656" y="3141"/>
                  <a:pt x="2482" y="3121"/>
                </a:cubicBezTo>
                <a:cubicBezTo>
                  <a:pt x="2250" y="3086"/>
                  <a:pt x="2018" y="3014"/>
                  <a:pt x="1812" y="2907"/>
                </a:cubicBezTo>
                <a:cubicBezTo>
                  <a:pt x="1598" y="2800"/>
                  <a:pt x="1402" y="2675"/>
                  <a:pt x="1214" y="2532"/>
                </a:cubicBezTo>
                <a:cubicBezTo>
                  <a:pt x="1027" y="2389"/>
                  <a:pt x="857" y="2220"/>
                  <a:pt x="723" y="2032"/>
                </a:cubicBezTo>
                <a:cubicBezTo>
                  <a:pt x="652" y="1934"/>
                  <a:pt x="607" y="1827"/>
                  <a:pt x="572" y="1720"/>
                </a:cubicBezTo>
                <a:cubicBezTo>
                  <a:pt x="536" y="1604"/>
                  <a:pt x="500" y="1497"/>
                  <a:pt x="465" y="1381"/>
                </a:cubicBezTo>
                <a:lnTo>
                  <a:pt x="286" y="694"/>
                </a:lnTo>
                <a:cubicBezTo>
                  <a:pt x="250" y="578"/>
                  <a:pt x="224" y="462"/>
                  <a:pt x="188" y="355"/>
                </a:cubicBezTo>
                <a:cubicBezTo>
                  <a:pt x="165" y="253"/>
                  <a:pt x="127" y="151"/>
                  <a:pt x="83" y="56"/>
                </a:cubicBezTo>
                <a:lnTo>
                  <a:pt x="83" y="56"/>
                </a:lnTo>
                <a:cubicBezTo>
                  <a:pt x="249" y="38"/>
                  <a:pt x="416" y="29"/>
                  <a:pt x="583" y="29"/>
                </a:cubicBezTo>
                <a:cubicBezTo>
                  <a:pt x="870" y="29"/>
                  <a:pt x="1157" y="55"/>
                  <a:pt x="1437" y="105"/>
                </a:cubicBezTo>
                <a:cubicBezTo>
                  <a:pt x="1670" y="140"/>
                  <a:pt x="1902" y="194"/>
                  <a:pt x="2116" y="265"/>
                </a:cubicBezTo>
                <a:cubicBezTo>
                  <a:pt x="2339" y="346"/>
                  <a:pt x="2544" y="462"/>
                  <a:pt x="2732" y="604"/>
                </a:cubicBezTo>
                <a:cubicBezTo>
                  <a:pt x="3124" y="863"/>
                  <a:pt x="3347" y="1292"/>
                  <a:pt x="3535" y="1720"/>
                </a:cubicBezTo>
                <a:cubicBezTo>
                  <a:pt x="3624" y="1934"/>
                  <a:pt x="3704" y="2157"/>
                  <a:pt x="3767" y="2381"/>
                </a:cubicBezTo>
                <a:cubicBezTo>
                  <a:pt x="3797" y="2479"/>
                  <a:pt x="3821" y="2577"/>
                  <a:pt x="3844" y="2670"/>
                </a:cubicBezTo>
                <a:lnTo>
                  <a:pt x="3844" y="2670"/>
                </a:lnTo>
                <a:cubicBezTo>
                  <a:pt x="3827" y="2576"/>
                  <a:pt x="3806" y="2490"/>
                  <a:pt x="3785" y="2398"/>
                </a:cubicBezTo>
                <a:cubicBezTo>
                  <a:pt x="3722" y="2175"/>
                  <a:pt x="3642" y="1952"/>
                  <a:pt x="3562" y="1729"/>
                </a:cubicBezTo>
                <a:cubicBezTo>
                  <a:pt x="3472" y="1515"/>
                  <a:pt x="3365" y="1301"/>
                  <a:pt x="3240" y="1104"/>
                </a:cubicBezTo>
                <a:cubicBezTo>
                  <a:pt x="3169" y="997"/>
                  <a:pt x="3098" y="908"/>
                  <a:pt x="3017" y="819"/>
                </a:cubicBezTo>
                <a:cubicBezTo>
                  <a:pt x="2937" y="738"/>
                  <a:pt x="2848" y="667"/>
                  <a:pt x="2749" y="596"/>
                </a:cubicBezTo>
                <a:cubicBezTo>
                  <a:pt x="2562" y="444"/>
                  <a:pt x="2357" y="328"/>
                  <a:pt x="2134" y="247"/>
                </a:cubicBezTo>
                <a:cubicBezTo>
                  <a:pt x="1911" y="176"/>
                  <a:pt x="1678" y="122"/>
                  <a:pt x="1446" y="78"/>
                </a:cubicBezTo>
                <a:cubicBezTo>
                  <a:pt x="1148" y="26"/>
                  <a:pt x="846" y="0"/>
                  <a:pt x="5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2" name="Google Shape;892;p9"/>
          <p:cNvSpPr/>
          <p:nvPr/>
        </p:nvSpPr>
        <p:spPr>
          <a:xfrm>
            <a:off x="10427089" y="747336"/>
            <a:ext cx="200051" cy="233287"/>
          </a:xfrm>
          <a:custGeom>
            <a:avLst/>
            <a:gdLst/>
            <a:ahLst/>
            <a:cxnLst/>
            <a:rect l="l" t="t" r="r" b="b"/>
            <a:pathLst>
              <a:path w="2540" h="2962" extrusionOk="0">
                <a:moveTo>
                  <a:pt x="1670" y="0"/>
                </a:moveTo>
                <a:cubicBezTo>
                  <a:pt x="1491" y="0"/>
                  <a:pt x="1266" y="39"/>
                  <a:pt x="1094" y="198"/>
                </a:cubicBezTo>
                <a:cubicBezTo>
                  <a:pt x="746" y="519"/>
                  <a:pt x="85" y="1385"/>
                  <a:pt x="41" y="2054"/>
                </a:cubicBezTo>
                <a:cubicBezTo>
                  <a:pt x="1" y="2649"/>
                  <a:pt x="271" y="2962"/>
                  <a:pt x="751" y="2962"/>
                </a:cubicBezTo>
                <a:cubicBezTo>
                  <a:pt x="811" y="2962"/>
                  <a:pt x="875" y="2957"/>
                  <a:pt x="942" y="2947"/>
                </a:cubicBezTo>
                <a:cubicBezTo>
                  <a:pt x="1540" y="2866"/>
                  <a:pt x="2316" y="1688"/>
                  <a:pt x="2423" y="1081"/>
                </a:cubicBezTo>
                <a:cubicBezTo>
                  <a:pt x="2540" y="475"/>
                  <a:pt x="1977" y="37"/>
                  <a:pt x="1977" y="37"/>
                </a:cubicBezTo>
                <a:cubicBezTo>
                  <a:pt x="1977" y="37"/>
                  <a:pt x="1845" y="0"/>
                  <a:pt x="16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3" name="Google Shape;893;p9"/>
          <p:cNvSpPr/>
          <p:nvPr/>
        </p:nvSpPr>
        <p:spPr>
          <a:xfrm>
            <a:off x="10433075" y="704098"/>
            <a:ext cx="187449" cy="273927"/>
          </a:xfrm>
          <a:custGeom>
            <a:avLst/>
            <a:gdLst/>
            <a:ahLst/>
            <a:cxnLst/>
            <a:rect l="l" t="t" r="r" b="b"/>
            <a:pathLst>
              <a:path w="2380" h="3478" extrusionOk="0">
                <a:moveTo>
                  <a:pt x="1223" y="1050"/>
                </a:moveTo>
                <a:cubicBezTo>
                  <a:pt x="1216" y="1052"/>
                  <a:pt x="1208" y="1054"/>
                  <a:pt x="1201" y="1056"/>
                </a:cubicBezTo>
                <a:lnTo>
                  <a:pt x="1201" y="1056"/>
                </a:lnTo>
                <a:cubicBezTo>
                  <a:pt x="1211" y="1054"/>
                  <a:pt x="1221" y="1052"/>
                  <a:pt x="1232" y="1050"/>
                </a:cubicBezTo>
                <a:close/>
                <a:moveTo>
                  <a:pt x="1201" y="1056"/>
                </a:moveTo>
                <a:cubicBezTo>
                  <a:pt x="1006" y="1092"/>
                  <a:pt x="811" y="1153"/>
                  <a:pt x="625" y="1238"/>
                </a:cubicBezTo>
                <a:lnTo>
                  <a:pt x="598" y="1273"/>
                </a:lnTo>
                <a:cubicBezTo>
                  <a:pt x="788" y="1179"/>
                  <a:pt x="994" y="1109"/>
                  <a:pt x="1201" y="1056"/>
                </a:cubicBezTo>
                <a:close/>
                <a:moveTo>
                  <a:pt x="2351" y="0"/>
                </a:moveTo>
                <a:cubicBezTo>
                  <a:pt x="2347" y="0"/>
                  <a:pt x="2343" y="2"/>
                  <a:pt x="2339" y="6"/>
                </a:cubicBezTo>
                <a:cubicBezTo>
                  <a:pt x="2053" y="301"/>
                  <a:pt x="1821" y="640"/>
                  <a:pt x="1642" y="1015"/>
                </a:cubicBezTo>
                <a:lnTo>
                  <a:pt x="1482" y="1015"/>
                </a:lnTo>
                <a:cubicBezTo>
                  <a:pt x="1455" y="1015"/>
                  <a:pt x="1428" y="1015"/>
                  <a:pt x="1410" y="1024"/>
                </a:cubicBezTo>
                <a:lnTo>
                  <a:pt x="1357" y="1024"/>
                </a:lnTo>
                <a:lnTo>
                  <a:pt x="1294" y="1032"/>
                </a:lnTo>
                <a:lnTo>
                  <a:pt x="1232" y="1050"/>
                </a:lnTo>
                <a:lnTo>
                  <a:pt x="1250" y="1050"/>
                </a:lnTo>
                <a:lnTo>
                  <a:pt x="1330" y="1041"/>
                </a:lnTo>
                <a:lnTo>
                  <a:pt x="1384" y="1041"/>
                </a:lnTo>
                <a:lnTo>
                  <a:pt x="1455" y="1032"/>
                </a:lnTo>
                <a:lnTo>
                  <a:pt x="1625" y="1032"/>
                </a:lnTo>
                <a:cubicBezTo>
                  <a:pt x="1571" y="1131"/>
                  <a:pt x="1517" y="1229"/>
                  <a:pt x="1473" y="1327"/>
                </a:cubicBezTo>
                <a:cubicBezTo>
                  <a:pt x="1464" y="1345"/>
                  <a:pt x="1455" y="1372"/>
                  <a:pt x="1446" y="1389"/>
                </a:cubicBezTo>
                <a:cubicBezTo>
                  <a:pt x="1348" y="1604"/>
                  <a:pt x="1250" y="1818"/>
                  <a:pt x="1152" y="2023"/>
                </a:cubicBezTo>
                <a:lnTo>
                  <a:pt x="1134" y="2023"/>
                </a:lnTo>
                <a:cubicBezTo>
                  <a:pt x="911" y="2023"/>
                  <a:pt x="679" y="2041"/>
                  <a:pt x="446" y="2086"/>
                </a:cubicBezTo>
                <a:cubicBezTo>
                  <a:pt x="339" y="2103"/>
                  <a:pt x="223" y="2139"/>
                  <a:pt x="116" y="2175"/>
                </a:cubicBezTo>
                <a:lnTo>
                  <a:pt x="72" y="2184"/>
                </a:lnTo>
                <a:lnTo>
                  <a:pt x="63" y="2228"/>
                </a:lnTo>
                <a:lnTo>
                  <a:pt x="125" y="2202"/>
                </a:lnTo>
                <a:cubicBezTo>
                  <a:pt x="232" y="2166"/>
                  <a:pt x="339" y="2139"/>
                  <a:pt x="455" y="2121"/>
                </a:cubicBezTo>
                <a:cubicBezTo>
                  <a:pt x="641" y="2084"/>
                  <a:pt x="827" y="2066"/>
                  <a:pt x="1018" y="2066"/>
                </a:cubicBezTo>
                <a:cubicBezTo>
                  <a:pt x="1057" y="2066"/>
                  <a:pt x="1095" y="2066"/>
                  <a:pt x="1134" y="2068"/>
                </a:cubicBezTo>
                <a:cubicBezTo>
                  <a:pt x="1018" y="2309"/>
                  <a:pt x="893" y="2550"/>
                  <a:pt x="750" y="2782"/>
                </a:cubicBezTo>
                <a:lnTo>
                  <a:pt x="741" y="2782"/>
                </a:lnTo>
                <a:cubicBezTo>
                  <a:pt x="491" y="2853"/>
                  <a:pt x="241" y="2933"/>
                  <a:pt x="0" y="3032"/>
                </a:cubicBezTo>
                <a:cubicBezTo>
                  <a:pt x="0" y="3041"/>
                  <a:pt x="9" y="3058"/>
                  <a:pt x="9" y="3067"/>
                </a:cubicBezTo>
                <a:cubicBezTo>
                  <a:pt x="63" y="3050"/>
                  <a:pt x="125" y="3023"/>
                  <a:pt x="170" y="3005"/>
                </a:cubicBezTo>
                <a:cubicBezTo>
                  <a:pt x="348" y="2942"/>
                  <a:pt x="536" y="2889"/>
                  <a:pt x="723" y="2835"/>
                </a:cubicBezTo>
                <a:lnTo>
                  <a:pt x="723" y="2835"/>
                </a:lnTo>
                <a:cubicBezTo>
                  <a:pt x="589" y="3050"/>
                  <a:pt x="455" y="3255"/>
                  <a:pt x="322" y="3460"/>
                </a:cubicBezTo>
                <a:lnTo>
                  <a:pt x="366" y="3478"/>
                </a:lnTo>
                <a:cubicBezTo>
                  <a:pt x="589" y="3157"/>
                  <a:pt x="812" y="2835"/>
                  <a:pt x="1000" y="2496"/>
                </a:cubicBezTo>
                <a:cubicBezTo>
                  <a:pt x="1098" y="2791"/>
                  <a:pt x="1160" y="3085"/>
                  <a:pt x="1178" y="3389"/>
                </a:cubicBezTo>
                <a:lnTo>
                  <a:pt x="1205" y="3380"/>
                </a:lnTo>
                <a:cubicBezTo>
                  <a:pt x="1187" y="3067"/>
                  <a:pt x="1125" y="2755"/>
                  <a:pt x="1027" y="2452"/>
                </a:cubicBezTo>
                <a:cubicBezTo>
                  <a:pt x="1071" y="2380"/>
                  <a:pt x="1116" y="2300"/>
                  <a:pt x="1152" y="2219"/>
                </a:cubicBezTo>
                <a:cubicBezTo>
                  <a:pt x="1268" y="1987"/>
                  <a:pt x="1375" y="1755"/>
                  <a:pt x="1491" y="1523"/>
                </a:cubicBezTo>
                <a:cubicBezTo>
                  <a:pt x="1580" y="1720"/>
                  <a:pt x="1660" y="1934"/>
                  <a:pt x="1732" y="2148"/>
                </a:cubicBezTo>
                <a:cubicBezTo>
                  <a:pt x="1785" y="2336"/>
                  <a:pt x="1821" y="2523"/>
                  <a:pt x="1848" y="2719"/>
                </a:cubicBezTo>
                <a:lnTo>
                  <a:pt x="1866" y="2701"/>
                </a:lnTo>
                <a:cubicBezTo>
                  <a:pt x="1848" y="2514"/>
                  <a:pt x="1821" y="2318"/>
                  <a:pt x="1767" y="2139"/>
                </a:cubicBezTo>
                <a:cubicBezTo>
                  <a:pt x="1714" y="1898"/>
                  <a:pt x="1625" y="1675"/>
                  <a:pt x="1509" y="1470"/>
                </a:cubicBezTo>
                <a:lnTo>
                  <a:pt x="1553" y="1381"/>
                </a:lnTo>
                <a:cubicBezTo>
                  <a:pt x="1589" y="1300"/>
                  <a:pt x="1625" y="1220"/>
                  <a:pt x="1660" y="1148"/>
                </a:cubicBezTo>
                <a:cubicBezTo>
                  <a:pt x="1669" y="1140"/>
                  <a:pt x="1669" y="1131"/>
                  <a:pt x="1669" y="1122"/>
                </a:cubicBezTo>
                <a:cubicBezTo>
                  <a:pt x="1714" y="1041"/>
                  <a:pt x="1750" y="970"/>
                  <a:pt x="1785" y="899"/>
                </a:cubicBezTo>
                <a:cubicBezTo>
                  <a:pt x="1848" y="979"/>
                  <a:pt x="1892" y="1068"/>
                  <a:pt x="1946" y="1148"/>
                </a:cubicBezTo>
                <a:cubicBezTo>
                  <a:pt x="2089" y="1389"/>
                  <a:pt x="2205" y="1639"/>
                  <a:pt x="2294" y="1898"/>
                </a:cubicBezTo>
                <a:lnTo>
                  <a:pt x="2312" y="1827"/>
                </a:lnTo>
                <a:cubicBezTo>
                  <a:pt x="2214" y="1532"/>
                  <a:pt x="2071" y="1256"/>
                  <a:pt x="1901" y="997"/>
                </a:cubicBezTo>
                <a:cubicBezTo>
                  <a:pt x="1874" y="952"/>
                  <a:pt x="1839" y="908"/>
                  <a:pt x="1803" y="863"/>
                </a:cubicBezTo>
                <a:lnTo>
                  <a:pt x="1848" y="774"/>
                </a:lnTo>
                <a:cubicBezTo>
                  <a:pt x="1990" y="515"/>
                  <a:pt x="2169" y="265"/>
                  <a:pt x="2365" y="42"/>
                </a:cubicBezTo>
                <a:cubicBezTo>
                  <a:pt x="2379" y="21"/>
                  <a:pt x="2366" y="0"/>
                  <a:pt x="2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4" name="Google Shape;894;p9"/>
          <p:cNvSpPr/>
          <p:nvPr/>
        </p:nvSpPr>
        <p:spPr>
          <a:xfrm>
            <a:off x="10427404" y="747101"/>
            <a:ext cx="193435" cy="235729"/>
          </a:xfrm>
          <a:custGeom>
            <a:avLst/>
            <a:gdLst/>
            <a:ahLst/>
            <a:cxnLst/>
            <a:rect l="l" t="t" r="r" b="b"/>
            <a:pathLst>
              <a:path w="2456" h="2993" extrusionOk="0">
                <a:moveTo>
                  <a:pt x="1671" y="0"/>
                </a:moveTo>
                <a:cubicBezTo>
                  <a:pt x="1599" y="0"/>
                  <a:pt x="1526" y="7"/>
                  <a:pt x="1456" y="22"/>
                </a:cubicBezTo>
                <a:cubicBezTo>
                  <a:pt x="1375" y="40"/>
                  <a:pt x="1286" y="67"/>
                  <a:pt x="1215" y="103"/>
                </a:cubicBezTo>
                <a:cubicBezTo>
                  <a:pt x="1134" y="147"/>
                  <a:pt x="1072" y="210"/>
                  <a:pt x="1009" y="272"/>
                </a:cubicBezTo>
                <a:cubicBezTo>
                  <a:pt x="768" y="522"/>
                  <a:pt x="554" y="799"/>
                  <a:pt x="376" y="1093"/>
                </a:cubicBezTo>
                <a:cubicBezTo>
                  <a:pt x="286" y="1245"/>
                  <a:pt x="206" y="1397"/>
                  <a:pt x="144" y="1557"/>
                </a:cubicBezTo>
                <a:cubicBezTo>
                  <a:pt x="72" y="1718"/>
                  <a:pt x="28" y="1888"/>
                  <a:pt x="19" y="2066"/>
                </a:cubicBezTo>
                <a:cubicBezTo>
                  <a:pt x="1" y="2245"/>
                  <a:pt x="19" y="2423"/>
                  <a:pt x="81" y="2584"/>
                </a:cubicBezTo>
                <a:cubicBezTo>
                  <a:pt x="117" y="2673"/>
                  <a:pt x="170" y="2744"/>
                  <a:pt x="233" y="2807"/>
                </a:cubicBezTo>
                <a:cubicBezTo>
                  <a:pt x="295" y="2869"/>
                  <a:pt x="376" y="2914"/>
                  <a:pt x="456" y="2950"/>
                </a:cubicBezTo>
                <a:cubicBezTo>
                  <a:pt x="549" y="2979"/>
                  <a:pt x="648" y="2993"/>
                  <a:pt x="746" y="2993"/>
                </a:cubicBezTo>
                <a:cubicBezTo>
                  <a:pt x="827" y="2993"/>
                  <a:pt x="906" y="2984"/>
                  <a:pt x="983" y="2968"/>
                </a:cubicBezTo>
                <a:cubicBezTo>
                  <a:pt x="1152" y="2914"/>
                  <a:pt x="1313" y="2825"/>
                  <a:pt x="1438" y="2709"/>
                </a:cubicBezTo>
                <a:cubicBezTo>
                  <a:pt x="1822" y="2352"/>
                  <a:pt x="2134" y="1923"/>
                  <a:pt x="2330" y="1433"/>
                </a:cubicBezTo>
                <a:cubicBezTo>
                  <a:pt x="2402" y="1281"/>
                  <a:pt x="2446" y="1102"/>
                  <a:pt x="2455" y="933"/>
                </a:cubicBezTo>
                <a:cubicBezTo>
                  <a:pt x="2446" y="754"/>
                  <a:pt x="2402" y="585"/>
                  <a:pt x="2312" y="433"/>
                </a:cubicBezTo>
                <a:cubicBezTo>
                  <a:pt x="2223" y="281"/>
                  <a:pt x="2107" y="147"/>
                  <a:pt x="1973" y="40"/>
                </a:cubicBezTo>
                <a:lnTo>
                  <a:pt x="1973" y="40"/>
                </a:lnTo>
                <a:cubicBezTo>
                  <a:pt x="2107" y="147"/>
                  <a:pt x="2214" y="290"/>
                  <a:pt x="2303" y="442"/>
                </a:cubicBezTo>
                <a:cubicBezTo>
                  <a:pt x="2384" y="594"/>
                  <a:pt x="2428" y="763"/>
                  <a:pt x="2428" y="933"/>
                </a:cubicBezTo>
                <a:cubicBezTo>
                  <a:pt x="2419" y="1102"/>
                  <a:pt x="2375" y="1272"/>
                  <a:pt x="2303" y="1433"/>
                </a:cubicBezTo>
                <a:cubicBezTo>
                  <a:pt x="2241" y="1584"/>
                  <a:pt x="2161" y="1736"/>
                  <a:pt x="2071" y="1888"/>
                </a:cubicBezTo>
                <a:cubicBezTo>
                  <a:pt x="1893" y="2182"/>
                  <a:pt x="1670" y="2450"/>
                  <a:pt x="1420" y="2682"/>
                </a:cubicBezTo>
                <a:cubicBezTo>
                  <a:pt x="1295" y="2789"/>
                  <a:pt x="1143" y="2878"/>
                  <a:pt x="983" y="2923"/>
                </a:cubicBezTo>
                <a:cubicBezTo>
                  <a:pt x="912" y="2938"/>
                  <a:pt x="841" y="2945"/>
                  <a:pt x="771" y="2945"/>
                </a:cubicBezTo>
                <a:cubicBezTo>
                  <a:pt x="673" y="2945"/>
                  <a:pt x="576" y="2931"/>
                  <a:pt x="483" y="2905"/>
                </a:cubicBezTo>
                <a:cubicBezTo>
                  <a:pt x="402" y="2878"/>
                  <a:pt x="331" y="2834"/>
                  <a:pt x="269" y="2780"/>
                </a:cubicBezTo>
                <a:cubicBezTo>
                  <a:pt x="215" y="2718"/>
                  <a:pt x="161" y="2646"/>
                  <a:pt x="135" y="2575"/>
                </a:cubicBezTo>
                <a:cubicBezTo>
                  <a:pt x="72" y="2414"/>
                  <a:pt x="54" y="2245"/>
                  <a:pt x="63" y="2075"/>
                </a:cubicBezTo>
                <a:cubicBezTo>
                  <a:pt x="81" y="1906"/>
                  <a:pt x="117" y="1736"/>
                  <a:pt x="188" y="1575"/>
                </a:cubicBezTo>
                <a:cubicBezTo>
                  <a:pt x="251" y="1415"/>
                  <a:pt x="322" y="1263"/>
                  <a:pt x="411" y="1111"/>
                </a:cubicBezTo>
                <a:cubicBezTo>
                  <a:pt x="581" y="817"/>
                  <a:pt x="786" y="540"/>
                  <a:pt x="1027" y="290"/>
                </a:cubicBezTo>
                <a:cubicBezTo>
                  <a:pt x="1081" y="228"/>
                  <a:pt x="1152" y="174"/>
                  <a:pt x="1224" y="129"/>
                </a:cubicBezTo>
                <a:cubicBezTo>
                  <a:pt x="1295" y="85"/>
                  <a:pt x="1375" y="58"/>
                  <a:pt x="1465" y="40"/>
                </a:cubicBezTo>
                <a:cubicBezTo>
                  <a:pt x="1549" y="22"/>
                  <a:pt x="1634" y="13"/>
                  <a:pt x="1719" y="13"/>
                </a:cubicBezTo>
                <a:cubicBezTo>
                  <a:pt x="1804" y="13"/>
                  <a:pt x="1888" y="22"/>
                  <a:pt x="1973" y="40"/>
                </a:cubicBezTo>
                <a:cubicBezTo>
                  <a:pt x="1874" y="14"/>
                  <a:pt x="1773" y="0"/>
                  <a:pt x="1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5" name="Google Shape;895;p9"/>
          <p:cNvSpPr/>
          <p:nvPr/>
        </p:nvSpPr>
        <p:spPr>
          <a:xfrm>
            <a:off x="10431658" y="830348"/>
            <a:ext cx="168783" cy="155472"/>
          </a:xfrm>
          <a:custGeom>
            <a:avLst/>
            <a:gdLst/>
            <a:ahLst/>
            <a:cxnLst/>
            <a:rect l="l" t="t" r="r" b="b"/>
            <a:pathLst>
              <a:path w="2143" h="1974" extrusionOk="0">
                <a:moveTo>
                  <a:pt x="884" y="1893"/>
                </a:moveTo>
                <a:cubicBezTo>
                  <a:pt x="1312" y="1830"/>
                  <a:pt x="1839" y="1206"/>
                  <a:pt x="2142" y="634"/>
                </a:cubicBezTo>
                <a:cubicBezTo>
                  <a:pt x="1589" y="1"/>
                  <a:pt x="572" y="99"/>
                  <a:pt x="152" y="831"/>
                </a:cubicBezTo>
                <a:cubicBezTo>
                  <a:pt x="63" y="982"/>
                  <a:pt x="9" y="1152"/>
                  <a:pt x="0" y="1330"/>
                </a:cubicBezTo>
                <a:cubicBezTo>
                  <a:pt x="72" y="1768"/>
                  <a:pt x="393" y="1973"/>
                  <a:pt x="884" y="189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6" name="Google Shape;896;p9"/>
          <p:cNvSpPr/>
          <p:nvPr/>
        </p:nvSpPr>
        <p:spPr>
          <a:xfrm>
            <a:off x="10655887" y="732294"/>
            <a:ext cx="289679" cy="265815"/>
          </a:xfrm>
          <a:custGeom>
            <a:avLst/>
            <a:gdLst/>
            <a:ahLst/>
            <a:cxnLst/>
            <a:rect l="l" t="t" r="r" b="b"/>
            <a:pathLst>
              <a:path w="3678" h="3375" extrusionOk="0">
                <a:moveTo>
                  <a:pt x="1292" y="0"/>
                </a:moveTo>
                <a:cubicBezTo>
                  <a:pt x="753" y="0"/>
                  <a:pt x="322" y="353"/>
                  <a:pt x="322" y="353"/>
                </a:cubicBezTo>
                <a:cubicBezTo>
                  <a:pt x="322" y="353"/>
                  <a:pt x="0" y="978"/>
                  <a:pt x="286" y="1496"/>
                </a:cubicBezTo>
                <a:cubicBezTo>
                  <a:pt x="581" y="2004"/>
                  <a:pt x="1482" y="3066"/>
                  <a:pt x="2285" y="3298"/>
                </a:cubicBezTo>
                <a:cubicBezTo>
                  <a:pt x="2455" y="3350"/>
                  <a:pt x="2611" y="3375"/>
                  <a:pt x="2751" y="3375"/>
                </a:cubicBezTo>
                <a:cubicBezTo>
                  <a:pt x="3267" y="3375"/>
                  <a:pt x="3575" y="3038"/>
                  <a:pt x="3624" y="2442"/>
                </a:cubicBezTo>
                <a:cubicBezTo>
                  <a:pt x="3678" y="1674"/>
                  <a:pt x="2455" y="389"/>
                  <a:pt x="1732" y="85"/>
                </a:cubicBezTo>
                <a:cubicBezTo>
                  <a:pt x="1582" y="24"/>
                  <a:pt x="1433" y="0"/>
                  <a:pt x="1292" y="0"/>
                </a:cubicBezTo>
                <a:close/>
              </a:path>
            </a:pathLst>
          </a:custGeom>
          <a:solidFill>
            <a:srgbClr val="EB9B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7" name="Google Shape;897;p9"/>
          <p:cNvSpPr/>
          <p:nvPr/>
        </p:nvSpPr>
        <p:spPr>
          <a:xfrm>
            <a:off x="10630998" y="702285"/>
            <a:ext cx="303305" cy="295429"/>
          </a:xfrm>
          <a:custGeom>
            <a:avLst/>
            <a:gdLst/>
            <a:ahLst/>
            <a:cxnLst/>
            <a:rect l="l" t="t" r="r" b="b"/>
            <a:pathLst>
              <a:path w="3851" h="3751" extrusionOk="0">
                <a:moveTo>
                  <a:pt x="30" y="0"/>
                </a:moveTo>
                <a:cubicBezTo>
                  <a:pt x="15" y="0"/>
                  <a:pt x="0" y="19"/>
                  <a:pt x="13" y="38"/>
                </a:cubicBezTo>
                <a:cubicBezTo>
                  <a:pt x="290" y="466"/>
                  <a:pt x="638" y="850"/>
                  <a:pt x="1048" y="1171"/>
                </a:cubicBezTo>
                <a:cubicBezTo>
                  <a:pt x="1030" y="1225"/>
                  <a:pt x="1022" y="1270"/>
                  <a:pt x="1022" y="1323"/>
                </a:cubicBezTo>
                <a:cubicBezTo>
                  <a:pt x="1022" y="1341"/>
                  <a:pt x="1013" y="1359"/>
                  <a:pt x="1013" y="1377"/>
                </a:cubicBezTo>
                <a:cubicBezTo>
                  <a:pt x="1004" y="1395"/>
                  <a:pt x="1004" y="1439"/>
                  <a:pt x="995" y="1466"/>
                </a:cubicBezTo>
                <a:lnTo>
                  <a:pt x="995" y="1537"/>
                </a:lnTo>
                <a:lnTo>
                  <a:pt x="995" y="1618"/>
                </a:lnTo>
                <a:lnTo>
                  <a:pt x="995" y="1689"/>
                </a:lnTo>
                <a:cubicBezTo>
                  <a:pt x="986" y="1957"/>
                  <a:pt x="1004" y="2225"/>
                  <a:pt x="1048" y="2492"/>
                </a:cubicBezTo>
                <a:lnTo>
                  <a:pt x="1093" y="2537"/>
                </a:lnTo>
                <a:cubicBezTo>
                  <a:pt x="1039" y="2260"/>
                  <a:pt x="1013" y="1984"/>
                  <a:pt x="1022" y="1698"/>
                </a:cubicBezTo>
                <a:lnTo>
                  <a:pt x="1022" y="1662"/>
                </a:lnTo>
                <a:lnTo>
                  <a:pt x="1022" y="1555"/>
                </a:lnTo>
                <a:lnTo>
                  <a:pt x="1022" y="1502"/>
                </a:lnTo>
                <a:cubicBezTo>
                  <a:pt x="1022" y="1475"/>
                  <a:pt x="1030" y="1430"/>
                  <a:pt x="1030" y="1395"/>
                </a:cubicBezTo>
                <a:cubicBezTo>
                  <a:pt x="1039" y="1368"/>
                  <a:pt x="1030" y="1368"/>
                  <a:pt x="1039" y="1350"/>
                </a:cubicBezTo>
                <a:cubicBezTo>
                  <a:pt x="1048" y="1296"/>
                  <a:pt x="1057" y="1243"/>
                  <a:pt x="1066" y="1198"/>
                </a:cubicBezTo>
                <a:cubicBezTo>
                  <a:pt x="1182" y="1288"/>
                  <a:pt x="1289" y="1377"/>
                  <a:pt x="1396" y="1457"/>
                </a:cubicBezTo>
                <a:lnTo>
                  <a:pt x="1459" y="1511"/>
                </a:lnTo>
                <a:cubicBezTo>
                  <a:pt x="1700" y="1698"/>
                  <a:pt x="1932" y="1877"/>
                  <a:pt x="2164" y="2055"/>
                </a:cubicBezTo>
                <a:cubicBezTo>
                  <a:pt x="2155" y="2064"/>
                  <a:pt x="2155" y="2064"/>
                  <a:pt x="2155" y="2064"/>
                </a:cubicBezTo>
                <a:cubicBezTo>
                  <a:pt x="2084" y="2350"/>
                  <a:pt x="2048" y="2644"/>
                  <a:pt x="2039" y="2930"/>
                </a:cubicBezTo>
                <a:cubicBezTo>
                  <a:pt x="2039" y="3073"/>
                  <a:pt x="2039" y="3224"/>
                  <a:pt x="2057" y="3367"/>
                </a:cubicBezTo>
                <a:lnTo>
                  <a:pt x="2057" y="3421"/>
                </a:lnTo>
                <a:lnTo>
                  <a:pt x="2101" y="3456"/>
                </a:lnTo>
                <a:cubicBezTo>
                  <a:pt x="2101" y="3430"/>
                  <a:pt x="2093" y="3394"/>
                  <a:pt x="2093" y="3367"/>
                </a:cubicBezTo>
                <a:cubicBezTo>
                  <a:pt x="2084" y="3224"/>
                  <a:pt x="2075" y="3081"/>
                  <a:pt x="2084" y="2939"/>
                </a:cubicBezTo>
                <a:cubicBezTo>
                  <a:pt x="2093" y="2653"/>
                  <a:pt x="2128" y="2367"/>
                  <a:pt x="2200" y="2091"/>
                </a:cubicBezTo>
                <a:cubicBezTo>
                  <a:pt x="2467" y="2305"/>
                  <a:pt x="2735" y="2519"/>
                  <a:pt x="2985" y="2760"/>
                </a:cubicBezTo>
                <a:cubicBezTo>
                  <a:pt x="2985" y="2760"/>
                  <a:pt x="2985" y="2760"/>
                  <a:pt x="2985" y="2769"/>
                </a:cubicBezTo>
                <a:cubicBezTo>
                  <a:pt x="2994" y="3099"/>
                  <a:pt x="3030" y="3430"/>
                  <a:pt x="3074" y="3751"/>
                </a:cubicBezTo>
                <a:lnTo>
                  <a:pt x="3128" y="3751"/>
                </a:lnTo>
                <a:cubicBezTo>
                  <a:pt x="3119" y="3679"/>
                  <a:pt x="3101" y="3608"/>
                  <a:pt x="3092" y="3537"/>
                </a:cubicBezTo>
                <a:cubicBezTo>
                  <a:pt x="3065" y="3296"/>
                  <a:pt x="3047" y="3055"/>
                  <a:pt x="3039" y="2814"/>
                </a:cubicBezTo>
                <a:lnTo>
                  <a:pt x="3039" y="2814"/>
                </a:lnTo>
                <a:cubicBezTo>
                  <a:pt x="3262" y="3028"/>
                  <a:pt x="3485" y="3251"/>
                  <a:pt x="3699" y="3483"/>
                </a:cubicBezTo>
                <a:cubicBezTo>
                  <a:pt x="3708" y="3465"/>
                  <a:pt x="3717" y="3447"/>
                  <a:pt x="3726" y="3438"/>
                </a:cubicBezTo>
                <a:cubicBezTo>
                  <a:pt x="3396" y="3073"/>
                  <a:pt x="3056" y="2707"/>
                  <a:pt x="2699" y="2376"/>
                </a:cubicBezTo>
                <a:cubicBezTo>
                  <a:pt x="2865" y="2361"/>
                  <a:pt x="3031" y="2352"/>
                  <a:pt x="3198" y="2352"/>
                </a:cubicBezTo>
                <a:cubicBezTo>
                  <a:pt x="3418" y="2352"/>
                  <a:pt x="3637" y="2368"/>
                  <a:pt x="3851" y="2403"/>
                </a:cubicBezTo>
                <a:lnTo>
                  <a:pt x="3842" y="2376"/>
                </a:lnTo>
                <a:cubicBezTo>
                  <a:pt x="3580" y="2329"/>
                  <a:pt x="3314" y="2305"/>
                  <a:pt x="3050" y="2305"/>
                </a:cubicBezTo>
                <a:cubicBezTo>
                  <a:pt x="2918" y="2305"/>
                  <a:pt x="2786" y="2311"/>
                  <a:pt x="2655" y="2323"/>
                </a:cubicBezTo>
                <a:cubicBezTo>
                  <a:pt x="2574" y="2251"/>
                  <a:pt x="2485" y="2180"/>
                  <a:pt x="2405" y="2109"/>
                </a:cubicBezTo>
                <a:cubicBezTo>
                  <a:pt x="2155" y="1903"/>
                  <a:pt x="1887" y="1707"/>
                  <a:pt x="1628" y="1511"/>
                </a:cubicBezTo>
                <a:cubicBezTo>
                  <a:pt x="1905" y="1448"/>
                  <a:pt x="2191" y="1412"/>
                  <a:pt x="2476" y="1386"/>
                </a:cubicBezTo>
                <a:cubicBezTo>
                  <a:pt x="2568" y="1379"/>
                  <a:pt x="2662" y="1376"/>
                  <a:pt x="2755" y="1376"/>
                </a:cubicBezTo>
                <a:cubicBezTo>
                  <a:pt x="2907" y="1376"/>
                  <a:pt x="3059" y="1384"/>
                  <a:pt x="3208" y="1395"/>
                </a:cubicBezTo>
                <a:lnTo>
                  <a:pt x="3190" y="1377"/>
                </a:lnTo>
                <a:cubicBezTo>
                  <a:pt x="2991" y="1347"/>
                  <a:pt x="2791" y="1330"/>
                  <a:pt x="2591" y="1330"/>
                </a:cubicBezTo>
                <a:cubicBezTo>
                  <a:pt x="2550" y="1330"/>
                  <a:pt x="2509" y="1331"/>
                  <a:pt x="2467" y="1332"/>
                </a:cubicBezTo>
                <a:cubicBezTo>
                  <a:pt x="2164" y="1341"/>
                  <a:pt x="1869" y="1386"/>
                  <a:pt x="1575" y="1466"/>
                </a:cubicBezTo>
                <a:lnTo>
                  <a:pt x="1477" y="1395"/>
                </a:lnTo>
                <a:lnTo>
                  <a:pt x="1227" y="1198"/>
                </a:lnTo>
                <a:lnTo>
                  <a:pt x="1200" y="1171"/>
                </a:lnTo>
                <a:cubicBezTo>
                  <a:pt x="1111" y="1109"/>
                  <a:pt x="1030" y="1038"/>
                  <a:pt x="950" y="966"/>
                </a:cubicBezTo>
                <a:cubicBezTo>
                  <a:pt x="1066" y="922"/>
                  <a:pt x="1182" y="877"/>
                  <a:pt x="1307" y="832"/>
                </a:cubicBezTo>
                <a:cubicBezTo>
                  <a:pt x="1637" y="734"/>
                  <a:pt x="1976" y="663"/>
                  <a:pt x="2316" y="627"/>
                </a:cubicBezTo>
                <a:lnTo>
                  <a:pt x="2235" y="574"/>
                </a:lnTo>
                <a:cubicBezTo>
                  <a:pt x="1843" y="618"/>
                  <a:pt x="1468" y="716"/>
                  <a:pt x="1102" y="850"/>
                </a:cubicBezTo>
                <a:cubicBezTo>
                  <a:pt x="1030" y="877"/>
                  <a:pt x="968" y="904"/>
                  <a:pt x="905" y="931"/>
                </a:cubicBezTo>
                <a:lnTo>
                  <a:pt x="816" y="850"/>
                </a:lnTo>
                <a:cubicBezTo>
                  <a:pt x="531" y="600"/>
                  <a:pt x="272" y="324"/>
                  <a:pt x="49" y="11"/>
                </a:cubicBezTo>
                <a:cubicBezTo>
                  <a:pt x="43" y="3"/>
                  <a:pt x="37" y="0"/>
                  <a:pt x="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8" name="Google Shape;898;p9"/>
          <p:cNvSpPr/>
          <p:nvPr/>
        </p:nvSpPr>
        <p:spPr>
          <a:xfrm>
            <a:off x="10667856" y="731898"/>
            <a:ext cx="274872" cy="268020"/>
          </a:xfrm>
          <a:custGeom>
            <a:avLst/>
            <a:gdLst/>
            <a:ahLst/>
            <a:cxnLst/>
            <a:rect l="l" t="t" r="r" b="b"/>
            <a:pathLst>
              <a:path w="3490" h="3403" extrusionOk="0">
                <a:moveTo>
                  <a:pt x="1130" y="0"/>
                </a:moveTo>
                <a:cubicBezTo>
                  <a:pt x="1003" y="0"/>
                  <a:pt x="875" y="18"/>
                  <a:pt x="750" y="55"/>
                </a:cubicBezTo>
                <a:cubicBezTo>
                  <a:pt x="545" y="117"/>
                  <a:pt x="339" y="224"/>
                  <a:pt x="170" y="358"/>
                </a:cubicBezTo>
                <a:cubicBezTo>
                  <a:pt x="348" y="224"/>
                  <a:pt x="545" y="135"/>
                  <a:pt x="750" y="73"/>
                </a:cubicBezTo>
                <a:cubicBezTo>
                  <a:pt x="866" y="39"/>
                  <a:pt x="985" y="23"/>
                  <a:pt x="1102" y="23"/>
                </a:cubicBezTo>
                <a:cubicBezTo>
                  <a:pt x="1201" y="23"/>
                  <a:pt x="1298" y="34"/>
                  <a:pt x="1392" y="55"/>
                </a:cubicBezTo>
                <a:cubicBezTo>
                  <a:pt x="1607" y="117"/>
                  <a:pt x="1803" y="206"/>
                  <a:pt x="1973" y="340"/>
                </a:cubicBezTo>
                <a:cubicBezTo>
                  <a:pt x="2151" y="465"/>
                  <a:pt x="2312" y="608"/>
                  <a:pt x="2472" y="760"/>
                </a:cubicBezTo>
                <a:cubicBezTo>
                  <a:pt x="2785" y="1063"/>
                  <a:pt x="3052" y="1402"/>
                  <a:pt x="3267" y="1786"/>
                </a:cubicBezTo>
                <a:cubicBezTo>
                  <a:pt x="3374" y="1974"/>
                  <a:pt x="3427" y="2179"/>
                  <a:pt x="3445" y="2393"/>
                </a:cubicBezTo>
                <a:cubicBezTo>
                  <a:pt x="3445" y="2607"/>
                  <a:pt x="3392" y="2821"/>
                  <a:pt x="3276" y="3009"/>
                </a:cubicBezTo>
                <a:cubicBezTo>
                  <a:pt x="3222" y="3089"/>
                  <a:pt x="3151" y="3170"/>
                  <a:pt x="3061" y="3232"/>
                </a:cubicBezTo>
                <a:cubicBezTo>
                  <a:pt x="2972" y="3286"/>
                  <a:pt x="2874" y="3321"/>
                  <a:pt x="2767" y="3339"/>
                </a:cubicBezTo>
                <a:cubicBezTo>
                  <a:pt x="2703" y="3347"/>
                  <a:pt x="2638" y="3351"/>
                  <a:pt x="2574" y="3351"/>
                </a:cubicBezTo>
                <a:cubicBezTo>
                  <a:pt x="2425" y="3351"/>
                  <a:pt x="2277" y="3329"/>
                  <a:pt x="2133" y="3286"/>
                </a:cubicBezTo>
                <a:cubicBezTo>
                  <a:pt x="1928" y="3214"/>
                  <a:pt x="1732" y="3116"/>
                  <a:pt x="1553" y="2991"/>
                </a:cubicBezTo>
                <a:cubicBezTo>
                  <a:pt x="1375" y="2875"/>
                  <a:pt x="1214" y="2732"/>
                  <a:pt x="1053" y="2589"/>
                </a:cubicBezTo>
                <a:cubicBezTo>
                  <a:pt x="732" y="2286"/>
                  <a:pt x="455" y="1956"/>
                  <a:pt x="205" y="1599"/>
                </a:cubicBezTo>
                <a:cubicBezTo>
                  <a:pt x="152" y="1501"/>
                  <a:pt x="98" y="1411"/>
                  <a:pt x="63" y="1304"/>
                </a:cubicBezTo>
                <a:cubicBezTo>
                  <a:pt x="36" y="1197"/>
                  <a:pt x="18" y="1090"/>
                  <a:pt x="18" y="983"/>
                </a:cubicBezTo>
                <a:cubicBezTo>
                  <a:pt x="27" y="769"/>
                  <a:pt x="80" y="555"/>
                  <a:pt x="170" y="358"/>
                </a:cubicBezTo>
                <a:lnTo>
                  <a:pt x="170" y="358"/>
                </a:lnTo>
                <a:cubicBezTo>
                  <a:pt x="72" y="555"/>
                  <a:pt x="18" y="769"/>
                  <a:pt x="9" y="992"/>
                </a:cubicBezTo>
                <a:cubicBezTo>
                  <a:pt x="0" y="1099"/>
                  <a:pt x="18" y="1206"/>
                  <a:pt x="45" y="1313"/>
                </a:cubicBezTo>
                <a:cubicBezTo>
                  <a:pt x="80" y="1420"/>
                  <a:pt x="125" y="1518"/>
                  <a:pt x="188" y="1608"/>
                </a:cubicBezTo>
                <a:cubicBezTo>
                  <a:pt x="429" y="1974"/>
                  <a:pt x="714" y="2313"/>
                  <a:pt x="1027" y="2616"/>
                </a:cubicBezTo>
                <a:cubicBezTo>
                  <a:pt x="1187" y="2768"/>
                  <a:pt x="1357" y="2902"/>
                  <a:pt x="1535" y="3036"/>
                </a:cubicBezTo>
                <a:cubicBezTo>
                  <a:pt x="1714" y="3161"/>
                  <a:pt x="1910" y="3259"/>
                  <a:pt x="2124" y="3330"/>
                </a:cubicBezTo>
                <a:cubicBezTo>
                  <a:pt x="2276" y="3376"/>
                  <a:pt x="2442" y="3403"/>
                  <a:pt x="2605" y="3403"/>
                </a:cubicBezTo>
                <a:cubicBezTo>
                  <a:pt x="2663" y="3403"/>
                  <a:pt x="2720" y="3400"/>
                  <a:pt x="2776" y="3393"/>
                </a:cubicBezTo>
                <a:cubicBezTo>
                  <a:pt x="2892" y="3375"/>
                  <a:pt x="2999" y="3330"/>
                  <a:pt x="3088" y="3277"/>
                </a:cubicBezTo>
                <a:cubicBezTo>
                  <a:pt x="3186" y="3205"/>
                  <a:pt x="3267" y="3125"/>
                  <a:pt x="3320" y="3036"/>
                </a:cubicBezTo>
                <a:cubicBezTo>
                  <a:pt x="3436" y="2839"/>
                  <a:pt x="3490" y="2616"/>
                  <a:pt x="3490" y="2393"/>
                </a:cubicBezTo>
                <a:cubicBezTo>
                  <a:pt x="3481" y="2170"/>
                  <a:pt x="3409" y="1956"/>
                  <a:pt x="3302" y="1759"/>
                </a:cubicBezTo>
                <a:cubicBezTo>
                  <a:pt x="2972" y="1188"/>
                  <a:pt x="2526" y="697"/>
                  <a:pt x="1990" y="314"/>
                </a:cubicBezTo>
                <a:cubicBezTo>
                  <a:pt x="1812" y="180"/>
                  <a:pt x="1616" y="81"/>
                  <a:pt x="1401" y="28"/>
                </a:cubicBezTo>
                <a:cubicBezTo>
                  <a:pt x="1312" y="9"/>
                  <a:pt x="1221" y="0"/>
                  <a:pt x="11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9" name="Google Shape;899;p9"/>
          <p:cNvSpPr/>
          <p:nvPr/>
        </p:nvSpPr>
        <p:spPr>
          <a:xfrm>
            <a:off x="10751500" y="774823"/>
            <a:ext cx="192647" cy="225727"/>
          </a:xfrm>
          <a:custGeom>
            <a:avLst/>
            <a:gdLst/>
            <a:ahLst/>
            <a:cxnLst/>
            <a:rect l="l" t="t" r="r" b="b"/>
            <a:pathLst>
              <a:path w="2446" h="2866" extrusionOk="0">
                <a:moveTo>
                  <a:pt x="2410" y="1902"/>
                </a:moveTo>
                <a:cubicBezTo>
                  <a:pt x="2446" y="1348"/>
                  <a:pt x="1821" y="527"/>
                  <a:pt x="1205" y="1"/>
                </a:cubicBezTo>
                <a:cubicBezTo>
                  <a:pt x="0" y="643"/>
                  <a:pt x="161" y="2419"/>
                  <a:pt x="1464" y="2839"/>
                </a:cubicBezTo>
                <a:cubicBezTo>
                  <a:pt x="2026" y="2866"/>
                  <a:pt x="2356" y="2526"/>
                  <a:pt x="2410" y="190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0" name="Google Shape;900;p9"/>
          <p:cNvSpPr/>
          <p:nvPr/>
        </p:nvSpPr>
        <p:spPr>
          <a:xfrm>
            <a:off x="10991481" y="758126"/>
            <a:ext cx="396084" cy="374740"/>
          </a:xfrm>
          <a:custGeom>
            <a:avLst/>
            <a:gdLst/>
            <a:ahLst/>
            <a:cxnLst/>
            <a:rect l="l" t="t" r="r" b="b"/>
            <a:pathLst>
              <a:path w="5029" h="4758" extrusionOk="0">
                <a:moveTo>
                  <a:pt x="4925" y="1"/>
                </a:moveTo>
                <a:cubicBezTo>
                  <a:pt x="4916" y="1"/>
                  <a:pt x="4906" y="3"/>
                  <a:pt x="4896" y="7"/>
                </a:cubicBezTo>
                <a:cubicBezTo>
                  <a:pt x="4415" y="177"/>
                  <a:pt x="3977" y="418"/>
                  <a:pt x="3576" y="721"/>
                </a:cubicBezTo>
                <a:cubicBezTo>
                  <a:pt x="3344" y="900"/>
                  <a:pt x="3129" y="1096"/>
                  <a:pt x="2942" y="1310"/>
                </a:cubicBezTo>
                <a:cubicBezTo>
                  <a:pt x="2933" y="1293"/>
                  <a:pt x="2924" y="1293"/>
                  <a:pt x="2906" y="1293"/>
                </a:cubicBezTo>
                <a:cubicBezTo>
                  <a:pt x="2826" y="1319"/>
                  <a:pt x="2737" y="1319"/>
                  <a:pt x="2647" y="1319"/>
                </a:cubicBezTo>
                <a:cubicBezTo>
                  <a:pt x="2558" y="1310"/>
                  <a:pt x="2469" y="1293"/>
                  <a:pt x="2389" y="1257"/>
                </a:cubicBezTo>
                <a:cubicBezTo>
                  <a:pt x="2381" y="1254"/>
                  <a:pt x="2373" y="1253"/>
                  <a:pt x="2366" y="1253"/>
                </a:cubicBezTo>
                <a:cubicBezTo>
                  <a:pt x="2311" y="1253"/>
                  <a:pt x="2289" y="1340"/>
                  <a:pt x="2353" y="1364"/>
                </a:cubicBezTo>
                <a:cubicBezTo>
                  <a:pt x="2439" y="1398"/>
                  <a:pt x="2532" y="1414"/>
                  <a:pt x="2628" y="1414"/>
                </a:cubicBezTo>
                <a:cubicBezTo>
                  <a:pt x="2681" y="1414"/>
                  <a:pt x="2736" y="1409"/>
                  <a:pt x="2790" y="1400"/>
                </a:cubicBezTo>
                <a:cubicBezTo>
                  <a:pt x="2826" y="1391"/>
                  <a:pt x="2853" y="1382"/>
                  <a:pt x="2888" y="1364"/>
                </a:cubicBezTo>
                <a:lnTo>
                  <a:pt x="2888" y="1364"/>
                </a:lnTo>
                <a:cubicBezTo>
                  <a:pt x="2799" y="1471"/>
                  <a:pt x="2701" y="1587"/>
                  <a:pt x="2630" y="1676"/>
                </a:cubicBezTo>
                <a:cubicBezTo>
                  <a:pt x="2558" y="1774"/>
                  <a:pt x="2487" y="1873"/>
                  <a:pt x="2415" y="1971"/>
                </a:cubicBezTo>
                <a:cubicBezTo>
                  <a:pt x="2264" y="2051"/>
                  <a:pt x="2094" y="2123"/>
                  <a:pt x="1933" y="2194"/>
                </a:cubicBezTo>
                <a:cubicBezTo>
                  <a:pt x="1770" y="2259"/>
                  <a:pt x="1599" y="2302"/>
                  <a:pt x="1428" y="2302"/>
                </a:cubicBezTo>
                <a:cubicBezTo>
                  <a:pt x="1412" y="2302"/>
                  <a:pt x="1396" y="2302"/>
                  <a:pt x="1380" y="2301"/>
                </a:cubicBezTo>
                <a:cubicBezTo>
                  <a:pt x="1362" y="2301"/>
                  <a:pt x="1362" y="2337"/>
                  <a:pt x="1380" y="2337"/>
                </a:cubicBezTo>
                <a:cubicBezTo>
                  <a:pt x="1424" y="2341"/>
                  <a:pt x="1469" y="2343"/>
                  <a:pt x="1513" y="2343"/>
                </a:cubicBezTo>
                <a:cubicBezTo>
                  <a:pt x="1655" y="2343"/>
                  <a:pt x="1795" y="2320"/>
                  <a:pt x="1924" y="2265"/>
                </a:cubicBezTo>
                <a:cubicBezTo>
                  <a:pt x="2058" y="2212"/>
                  <a:pt x="2192" y="2158"/>
                  <a:pt x="2326" y="2096"/>
                </a:cubicBezTo>
                <a:lnTo>
                  <a:pt x="2326" y="2096"/>
                </a:lnTo>
                <a:cubicBezTo>
                  <a:pt x="2165" y="2328"/>
                  <a:pt x="2014" y="2569"/>
                  <a:pt x="1853" y="2810"/>
                </a:cubicBezTo>
                <a:cubicBezTo>
                  <a:pt x="1683" y="3069"/>
                  <a:pt x="1505" y="3327"/>
                  <a:pt x="1318" y="3568"/>
                </a:cubicBezTo>
                <a:lnTo>
                  <a:pt x="1291" y="3568"/>
                </a:lnTo>
                <a:cubicBezTo>
                  <a:pt x="1184" y="3613"/>
                  <a:pt x="1068" y="3640"/>
                  <a:pt x="952" y="3640"/>
                </a:cubicBezTo>
                <a:lnTo>
                  <a:pt x="586" y="3675"/>
                </a:lnTo>
                <a:cubicBezTo>
                  <a:pt x="550" y="3684"/>
                  <a:pt x="559" y="3729"/>
                  <a:pt x="595" y="3729"/>
                </a:cubicBezTo>
                <a:lnTo>
                  <a:pt x="978" y="3702"/>
                </a:lnTo>
                <a:cubicBezTo>
                  <a:pt x="1059" y="3702"/>
                  <a:pt x="1148" y="3693"/>
                  <a:pt x="1228" y="3675"/>
                </a:cubicBezTo>
                <a:lnTo>
                  <a:pt x="1228" y="3675"/>
                </a:lnTo>
                <a:cubicBezTo>
                  <a:pt x="1175" y="3738"/>
                  <a:pt x="1112" y="3809"/>
                  <a:pt x="1050" y="3881"/>
                </a:cubicBezTo>
                <a:cubicBezTo>
                  <a:pt x="755" y="4193"/>
                  <a:pt x="407" y="4461"/>
                  <a:pt x="23" y="4657"/>
                </a:cubicBezTo>
                <a:cubicBezTo>
                  <a:pt x="1" y="4672"/>
                  <a:pt x="10" y="4706"/>
                  <a:pt x="29" y="4706"/>
                </a:cubicBezTo>
                <a:cubicBezTo>
                  <a:pt x="33" y="4706"/>
                  <a:pt x="37" y="4705"/>
                  <a:pt x="41" y="4702"/>
                </a:cubicBezTo>
                <a:cubicBezTo>
                  <a:pt x="300" y="4586"/>
                  <a:pt x="532" y="4434"/>
                  <a:pt x="746" y="4247"/>
                </a:cubicBezTo>
                <a:lnTo>
                  <a:pt x="746" y="4247"/>
                </a:lnTo>
                <a:cubicBezTo>
                  <a:pt x="675" y="4398"/>
                  <a:pt x="639" y="4559"/>
                  <a:pt x="621" y="4720"/>
                </a:cubicBezTo>
                <a:cubicBezTo>
                  <a:pt x="621" y="4744"/>
                  <a:pt x="643" y="4758"/>
                  <a:pt x="662" y="4758"/>
                </a:cubicBezTo>
                <a:cubicBezTo>
                  <a:pt x="678" y="4758"/>
                  <a:pt x="693" y="4749"/>
                  <a:pt x="693" y="4729"/>
                </a:cubicBezTo>
                <a:cubicBezTo>
                  <a:pt x="711" y="4523"/>
                  <a:pt x="773" y="4327"/>
                  <a:pt x="862" y="4149"/>
                </a:cubicBezTo>
                <a:cubicBezTo>
                  <a:pt x="969" y="4050"/>
                  <a:pt x="1077" y="3943"/>
                  <a:pt x="1175" y="3836"/>
                </a:cubicBezTo>
                <a:cubicBezTo>
                  <a:pt x="1353" y="3631"/>
                  <a:pt x="1532" y="3417"/>
                  <a:pt x="1683" y="3194"/>
                </a:cubicBezTo>
                <a:lnTo>
                  <a:pt x="1683" y="3194"/>
                </a:lnTo>
                <a:cubicBezTo>
                  <a:pt x="1576" y="3684"/>
                  <a:pt x="1559" y="4193"/>
                  <a:pt x="1648" y="4684"/>
                </a:cubicBezTo>
                <a:cubicBezTo>
                  <a:pt x="1648" y="4696"/>
                  <a:pt x="1657" y="4701"/>
                  <a:pt x="1666" y="4701"/>
                </a:cubicBezTo>
                <a:cubicBezTo>
                  <a:pt x="1677" y="4701"/>
                  <a:pt x="1688" y="4694"/>
                  <a:pt x="1683" y="4684"/>
                </a:cubicBezTo>
                <a:cubicBezTo>
                  <a:pt x="1621" y="4157"/>
                  <a:pt x="1639" y="3631"/>
                  <a:pt x="1746" y="3122"/>
                </a:cubicBezTo>
                <a:cubicBezTo>
                  <a:pt x="1844" y="2979"/>
                  <a:pt x="1942" y="2845"/>
                  <a:pt x="2032" y="2712"/>
                </a:cubicBezTo>
                <a:lnTo>
                  <a:pt x="2032" y="2712"/>
                </a:lnTo>
                <a:cubicBezTo>
                  <a:pt x="2023" y="2792"/>
                  <a:pt x="2023" y="2872"/>
                  <a:pt x="2032" y="2953"/>
                </a:cubicBezTo>
                <a:cubicBezTo>
                  <a:pt x="2040" y="2973"/>
                  <a:pt x="2057" y="2982"/>
                  <a:pt x="2073" y="2982"/>
                </a:cubicBezTo>
                <a:cubicBezTo>
                  <a:pt x="2093" y="2982"/>
                  <a:pt x="2112" y="2968"/>
                  <a:pt x="2112" y="2944"/>
                </a:cubicBezTo>
                <a:cubicBezTo>
                  <a:pt x="2103" y="2845"/>
                  <a:pt x="2103" y="2738"/>
                  <a:pt x="2112" y="2649"/>
                </a:cubicBezTo>
                <a:cubicBezTo>
                  <a:pt x="2112" y="2631"/>
                  <a:pt x="2112" y="2622"/>
                  <a:pt x="2103" y="2613"/>
                </a:cubicBezTo>
                <a:cubicBezTo>
                  <a:pt x="2299" y="2337"/>
                  <a:pt x="2487" y="2051"/>
                  <a:pt x="2701" y="1783"/>
                </a:cubicBezTo>
                <a:lnTo>
                  <a:pt x="2701" y="1783"/>
                </a:lnTo>
                <a:cubicBezTo>
                  <a:pt x="2638" y="1935"/>
                  <a:pt x="2594" y="2096"/>
                  <a:pt x="2567" y="2265"/>
                </a:cubicBezTo>
                <a:cubicBezTo>
                  <a:pt x="2549" y="2408"/>
                  <a:pt x="2549" y="2551"/>
                  <a:pt x="2558" y="2694"/>
                </a:cubicBezTo>
                <a:cubicBezTo>
                  <a:pt x="2558" y="2837"/>
                  <a:pt x="2585" y="2988"/>
                  <a:pt x="2638" y="3122"/>
                </a:cubicBezTo>
                <a:cubicBezTo>
                  <a:pt x="2642" y="3133"/>
                  <a:pt x="2651" y="3138"/>
                  <a:pt x="2661" y="3138"/>
                </a:cubicBezTo>
                <a:cubicBezTo>
                  <a:pt x="2676" y="3138"/>
                  <a:pt x="2692" y="3126"/>
                  <a:pt x="2692" y="3104"/>
                </a:cubicBezTo>
                <a:cubicBezTo>
                  <a:pt x="2665" y="2970"/>
                  <a:pt x="2638" y="2828"/>
                  <a:pt x="2630" y="2694"/>
                </a:cubicBezTo>
                <a:cubicBezTo>
                  <a:pt x="2621" y="2551"/>
                  <a:pt x="2630" y="2417"/>
                  <a:pt x="2647" y="2283"/>
                </a:cubicBezTo>
                <a:cubicBezTo>
                  <a:pt x="2674" y="2051"/>
                  <a:pt x="2737" y="1828"/>
                  <a:pt x="2835" y="1614"/>
                </a:cubicBezTo>
                <a:cubicBezTo>
                  <a:pt x="3040" y="1364"/>
                  <a:pt x="3272" y="1141"/>
                  <a:pt x="3513" y="936"/>
                </a:cubicBezTo>
                <a:lnTo>
                  <a:pt x="3513" y="936"/>
                </a:lnTo>
                <a:cubicBezTo>
                  <a:pt x="3486" y="1016"/>
                  <a:pt x="3460" y="1105"/>
                  <a:pt x="3442" y="1194"/>
                </a:cubicBezTo>
                <a:cubicBezTo>
                  <a:pt x="3424" y="1284"/>
                  <a:pt x="3415" y="1364"/>
                  <a:pt x="3406" y="1453"/>
                </a:cubicBezTo>
                <a:cubicBezTo>
                  <a:pt x="3406" y="1533"/>
                  <a:pt x="3406" y="1614"/>
                  <a:pt x="3424" y="1694"/>
                </a:cubicBezTo>
                <a:cubicBezTo>
                  <a:pt x="3424" y="1708"/>
                  <a:pt x="3435" y="1714"/>
                  <a:pt x="3446" y="1714"/>
                </a:cubicBezTo>
                <a:cubicBezTo>
                  <a:pt x="3457" y="1714"/>
                  <a:pt x="3468" y="1708"/>
                  <a:pt x="3468" y="1694"/>
                </a:cubicBezTo>
                <a:lnTo>
                  <a:pt x="3468" y="1444"/>
                </a:lnTo>
                <a:cubicBezTo>
                  <a:pt x="3477" y="1364"/>
                  <a:pt x="3486" y="1293"/>
                  <a:pt x="3504" y="1212"/>
                </a:cubicBezTo>
                <a:cubicBezTo>
                  <a:pt x="3522" y="1087"/>
                  <a:pt x="3558" y="971"/>
                  <a:pt x="3602" y="855"/>
                </a:cubicBezTo>
                <a:cubicBezTo>
                  <a:pt x="3656" y="819"/>
                  <a:pt x="3709" y="775"/>
                  <a:pt x="3763" y="739"/>
                </a:cubicBezTo>
                <a:cubicBezTo>
                  <a:pt x="4129" y="480"/>
                  <a:pt x="4531" y="275"/>
                  <a:pt x="4950" y="123"/>
                </a:cubicBezTo>
                <a:cubicBezTo>
                  <a:pt x="5028" y="100"/>
                  <a:pt x="4990" y="1"/>
                  <a:pt x="49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1" name="Google Shape;901;p9"/>
          <p:cNvSpPr/>
          <p:nvPr/>
        </p:nvSpPr>
        <p:spPr>
          <a:xfrm>
            <a:off x="11001011" y="943291"/>
            <a:ext cx="38749" cy="43633"/>
          </a:xfrm>
          <a:custGeom>
            <a:avLst/>
            <a:gdLst/>
            <a:ahLst/>
            <a:cxnLst/>
            <a:rect l="l" t="t" r="r" b="b"/>
            <a:pathLst>
              <a:path w="492" h="554" extrusionOk="0">
                <a:moveTo>
                  <a:pt x="262" y="0"/>
                </a:moveTo>
                <a:cubicBezTo>
                  <a:pt x="249" y="0"/>
                  <a:pt x="236" y="1"/>
                  <a:pt x="224" y="4"/>
                </a:cubicBezTo>
                <a:cubicBezTo>
                  <a:pt x="143" y="13"/>
                  <a:pt x="72" y="66"/>
                  <a:pt x="45" y="146"/>
                </a:cubicBezTo>
                <a:cubicBezTo>
                  <a:pt x="36" y="164"/>
                  <a:pt x="27" y="182"/>
                  <a:pt x="27" y="200"/>
                </a:cubicBezTo>
                <a:cubicBezTo>
                  <a:pt x="1" y="307"/>
                  <a:pt x="36" y="414"/>
                  <a:pt x="108" y="494"/>
                </a:cubicBezTo>
                <a:cubicBezTo>
                  <a:pt x="151" y="534"/>
                  <a:pt x="206" y="553"/>
                  <a:pt x="260" y="553"/>
                </a:cubicBezTo>
                <a:cubicBezTo>
                  <a:pt x="350" y="553"/>
                  <a:pt x="440" y="500"/>
                  <a:pt x="474" y="405"/>
                </a:cubicBezTo>
                <a:cubicBezTo>
                  <a:pt x="491" y="361"/>
                  <a:pt x="491" y="307"/>
                  <a:pt x="491" y="253"/>
                </a:cubicBezTo>
                <a:cubicBezTo>
                  <a:pt x="483" y="209"/>
                  <a:pt x="465" y="173"/>
                  <a:pt x="456" y="137"/>
                </a:cubicBezTo>
                <a:cubicBezTo>
                  <a:pt x="438" y="102"/>
                  <a:pt x="411" y="66"/>
                  <a:pt x="375" y="39"/>
                </a:cubicBezTo>
                <a:cubicBezTo>
                  <a:pt x="341" y="12"/>
                  <a:pt x="302" y="0"/>
                  <a:pt x="2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2" name="Google Shape;902;p9"/>
          <p:cNvSpPr/>
          <p:nvPr/>
        </p:nvSpPr>
        <p:spPr>
          <a:xfrm>
            <a:off x="11128918" y="1180358"/>
            <a:ext cx="45839" cy="33945"/>
          </a:xfrm>
          <a:custGeom>
            <a:avLst/>
            <a:gdLst/>
            <a:ahLst/>
            <a:cxnLst/>
            <a:rect l="l" t="t" r="r" b="b"/>
            <a:pathLst>
              <a:path w="582" h="431" extrusionOk="0">
                <a:moveTo>
                  <a:pt x="253" y="0"/>
                </a:moveTo>
                <a:cubicBezTo>
                  <a:pt x="165" y="0"/>
                  <a:pt x="87" y="45"/>
                  <a:pt x="54" y="126"/>
                </a:cubicBezTo>
                <a:cubicBezTo>
                  <a:pt x="19" y="153"/>
                  <a:pt x="1" y="189"/>
                  <a:pt x="10" y="233"/>
                </a:cubicBezTo>
                <a:cubicBezTo>
                  <a:pt x="19" y="251"/>
                  <a:pt x="28" y="269"/>
                  <a:pt x="37" y="287"/>
                </a:cubicBezTo>
                <a:cubicBezTo>
                  <a:pt x="70" y="378"/>
                  <a:pt x="157" y="431"/>
                  <a:pt x="247" y="431"/>
                </a:cubicBezTo>
                <a:cubicBezTo>
                  <a:pt x="255" y="431"/>
                  <a:pt x="262" y="430"/>
                  <a:pt x="269" y="430"/>
                </a:cubicBezTo>
                <a:cubicBezTo>
                  <a:pt x="313" y="430"/>
                  <a:pt x="349" y="430"/>
                  <a:pt x="394" y="412"/>
                </a:cubicBezTo>
                <a:cubicBezTo>
                  <a:pt x="519" y="385"/>
                  <a:pt x="581" y="242"/>
                  <a:pt x="536" y="126"/>
                </a:cubicBezTo>
                <a:cubicBezTo>
                  <a:pt x="501" y="73"/>
                  <a:pt x="456" y="28"/>
                  <a:pt x="394" y="19"/>
                </a:cubicBezTo>
                <a:cubicBezTo>
                  <a:pt x="367" y="10"/>
                  <a:pt x="340" y="1"/>
                  <a:pt x="313" y="1"/>
                </a:cubicBezTo>
                <a:lnTo>
                  <a:pt x="278" y="1"/>
                </a:lnTo>
                <a:cubicBezTo>
                  <a:pt x="269" y="1"/>
                  <a:pt x="261" y="0"/>
                  <a:pt x="2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3" name="Google Shape;903;p9"/>
          <p:cNvSpPr/>
          <p:nvPr/>
        </p:nvSpPr>
        <p:spPr>
          <a:xfrm>
            <a:off x="10900513" y="1133573"/>
            <a:ext cx="40797" cy="43555"/>
          </a:xfrm>
          <a:custGeom>
            <a:avLst/>
            <a:gdLst/>
            <a:ahLst/>
            <a:cxnLst/>
            <a:rect l="l" t="t" r="r" b="b"/>
            <a:pathLst>
              <a:path w="518" h="553" extrusionOk="0">
                <a:moveTo>
                  <a:pt x="251" y="1"/>
                </a:moveTo>
                <a:cubicBezTo>
                  <a:pt x="236" y="1"/>
                  <a:pt x="221" y="2"/>
                  <a:pt x="206" y="6"/>
                </a:cubicBezTo>
                <a:cubicBezTo>
                  <a:pt x="161" y="15"/>
                  <a:pt x="125" y="33"/>
                  <a:pt x="90" y="60"/>
                </a:cubicBezTo>
                <a:cubicBezTo>
                  <a:pt x="27" y="104"/>
                  <a:pt x="0" y="185"/>
                  <a:pt x="9" y="265"/>
                </a:cubicBezTo>
                <a:cubicBezTo>
                  <a:pt x="18" y="292"/>
                  <a:pt x="36" y="328"/>
                  <a:pt x="54" y="354"/>
                </a:cubicBezTo>
                <a:cubicBezTo>
                  <a:pt x="78" y="469"/>
                  <a:pt x="185" y="553"/>
                  <a:pt x="305" y="553"/>
                </a:cubicBezTo>
                <a:cubicBezTo>
                  <a:pt x="317" y="553"/>
                  <a:pt x="328" y="552"/>
                  <a:pt x="339" y="551"/>
                </a:cubicBezTo>
                <a:cubicBezTo>
                  <a:pt x="420" y="533"/>
                  <a:pt x="482" y="461"/>
                  <a:pt x="500" y="372"/>
                </a:cubicBezTo>
                <a:cubicBezTo>
                  <a:pt x="518" y="310"/>
                  <a:pt x="509" y="238"/>
                  <a:pt x="482" y="176"/>
                </a:cubicBezTo>
                <a:cubicBezTo>
                  <a:pt x="473" y="149"/>
                  <a:pt x="455" y="122"/>
                  <a:pt x="438" y="104"/>
                </a:cubicBezTo>
                <a:cubicBezTo>
                  <a:pt x="429" y="87"/>
                  <a:pt x="411" y="69"/>
                  <a:pt x="402" y="60"/>
                </a:cubicBezTo>
                <a:cubicBezTo>
                  <a:pt x="360" y="25"/>
                  <a:pt x="307" y="1"/>
                  <a:pt x="2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4" name="Google Shape;904;p9"/>
          <p:cNvSpPr/>
          <p:nvPr/>
        </p:nvSpPr>
        <p:spPr>
          <a:xfrm>
            <a:off x="10970059" y="1029295"/>
            <a:ext cx="26857" cy="28196"/>
          </a:xfrm>
          <a:custGeom>
            <a:avLst/>
            <a:gdLst/>
            <a:ahLst/>
            <a:cxnLst/>
            <a:rect l="l" t="t" r="r" b="b"/>
            <a:pathLst>
              <a:path w="341" h="358" extrusionOk="0">
                <a:moveTo>
                  <a:pt x="162" y="0"/>
                </a:moveTo>
                <a:cubicBezTo>
                  <a:pt x="144" y="0"/>
                  <a:pt x="126" y="9"/>
                  <a:pt x="108" y="18"/>
                </a:cubicBezTo>
                <a:lnTo>
                  <a:pt x="99" y="18"/>
                </a:lnTo>
                <a:cubicBezTo>
                  <a:pt x="63" y="36"/>
                  <a:pt x="28" y="63"/>
                  <a:pt x="19" y="108"/>
                </a:cubicBezTo>
                <a:cubicBezTo>
                  <a:pt x="10" y="134"/>
                  <a:pt x="1" y="170"/>
                  <a:pt x="10" y="197"/>
                </a:cubicBezTo>
                <a:cubicBezTo>
                  <a:pt x="10" y="268"/>
                  <a:pt x="54" y="322"/>
                  <a:pt x="117" y="349"/>
                </a:cubicBezTo>
                <a:cubicBezTo>
                  <a:pt x="135" y="357"/>
                  <a:pt x="162" y="357"/>
                  <a:pt x="179" y="357"/>
                </a:cubicBezTo>
                <a:cubicBezTo>
                  <a:pt x="206" y="357"/>
                  <a:pt x="224" y="349"/>
                  <a:pt x="242" y="340"/>
                </a:cubicBezTo>
                <a:cubicBezTo>
                  <a:pt x="269" y="331"/>
                  <a:pt x="286" y="313"/>
                  <a:pt x="304" y="286"/>
                </a:cubicBezTo>
                <a:cubicBezTo>
                  <a:pt x="322" y="277"/>
                  <a:pt x="331" y="250"/>
                  <a:pt x="331" y="232"/>
                </a:cubicBezTo>
                <a:cubicBezTo>
                  <a:pt x="340" y="224"/>
                  <a:pt x="340" y="206"/>
                  <a:pt x="340" y="197"/>
                </a:cubicBezTo>
                <a:cubicBezTo>
                  <a:pt x="340" y="179"/>
                  <a:pt x="340" y="152"/>
                  <a:pt x="331" y="134"/>
                </a:cubicBezTo>
                <a:lnTo>
                  <a:pt x="313" y="116"/>
                </a:lnTo>
                <a:cubicBezTo>
                  <a:pt x="304" y="90"/>
                  <a:pt x="295" y="72"/>
                  <a:pt x="278" y="54"/>
                </a:cubicBezTo>
                <a:cubicBezTo>
                  <a:pt x="260" y="36"/>
                  <a:pt x="242" y="18"/>
                  <a:pt x="215" y="9"/>
                </a:cubicBezTo>
                <a:cubicBezTo>
                  <a:pt x="197" y="0"/>
                  <a:pt x="179" y="0"/>
                  <a:pt x="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5" name="Google Shape;905;p9"/>
          <p:cNvSpPr/>
          <p:nvPr/>
        </p:nvSpPr>
        <p:spPr>
          <a:xfrm>
            <a:off x="11202085" y="1054026"/>
            <a:ext cx="47177" cy="42924"/>
          </a:xfrm>
          <a:custGeom>
            <a:avLst/>
            <a:gdLst/>
            <a:ahLst/>
            <a:cxnLst/>
            <a:rect l="l" t="t" r="r" b="b"/>
            <a:pathLst>
              <a:path w="599" h="545" extrusionOk="0">
                <a:moveTo>
                  <a:pt x="305" y="0"/>
                </a:moveTo>
                <a:cubicBezTo>
                  <a:pt x="239" y="0"/>
                  <a:pt x="171" y="25"/>
                  <a:pt x="116" y="61"/>
                </a:cubicBezTo>
                <a:cubicBezTo>
                  <a:pt x="54" y="115"/>
                  <a:pt x="9" y="195"/>
                  <a:pt x="9" y="284"/>
                </a:cubicBezTo>
                <a:cubicBezTo>
                  <a:pt x="0" y="347"/>
                  <a:pt x="18" y="409"/>
                  <a:pt x="63" y="454"/>
                </a:cubicBezTo>
                <a:cubicBezTo>
                  <a:pt x="89" y="490"/>
                  <a:pt x="125" y="508"/>
                  <a:pt x="161" y="525"/>
                </a:cubicBezTo>
                <a:cubicBezTo>
                  <a:pt x="188" y="543"/>
                  <a:pt x="223" y="543"/>
                  <a:pt x="259" y="543"/>
                </a:cubicBezTo>
                <a:cubicBezTo>
                  <a:pt x="268" y="544"/>
                  <a:pt x="277" y="544"/>
                  <a:pt x="286" y="544"/>
                </a:cubicBezTo>
                <a:cubicBezTo>
                  <a:pt x="382" y="544"/>
                  <a:pt x="470" y="501"/>
                  <a:pt x="527" y="427"/>
                </a:cubicBezTo>
                <a:cubicBezTo>
                  <a:pt x="589" y="347"/>
                  <a:pt x="598" y="249"/>
                  <a:pt x="562" y="159"/>
                </a:cubicBezTo>
                <a:cubicBezTo>
                  <a:pt x="527" y="88"/>
                  <a:pt x="464" y="35"/>
                  <a:pt x="393" y="17"/>
                </a:cubicBezTo>
                <a:cubicBezTo>
                  <a:pt x="365" y="5"/>
                  <a:pt x="335" y="0"/>
                  <a:pt x="3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6" name="Google Shape;906;p9"/>
          <p:cNvSpPr/>
          <p:nvPr/>
        </p:nvSpPr>
        <p:spPr>
          <a:xfrm>
            <a:off x="11270920" y="927380"/>
            <a:ext cx="35915" cy="35600"/>
          </a:xfrm>
          <a:custGeom>
            <a:avLst/>
            <a:gdLst/>
            <a:ahLst/>
            <a:cxnLst/>
            <a:rect l="l" t="t" r="r" b="b"/>
            <a:pathLst>
              <a:path w="456" h="452" extrusionOk="0">
                <a:moveTo>
                  <a:pt x="197" y="0"/>
                </a:moveTo>
                <a:cubicBezTo>
                  <a:pt x="179" y="0"/>
                  <a:pt x="161" y="0"/>
                  <a:pt x="144" y="9"/>
                </a:cubicBezTo>
                <a:cubicBezTo>
                  <a:pt x="117" y="18"/>
                  <a:pt x="90" y="27"/>
                  <a:pt x="72" y="45"/>
                </a:cubicBezTo>
                <a:cubicBezTo>
                  <a:pt x="63" y="63"/>
                  <a:pt x="45" y="72"/>
                  <a:pt x="36" y="90"/>
                </a:cubicBezTo>
                <a:cubicBezTo>
                  <a:pt x="19" y="107"/>
                  <a:pt x="10" y="134"/>
                  <a:pt x="10" y="161"/>
                </a:cubicBezTo>
                <a:cubicBezTo>
                  <a:pt x="1" y="188"/>
                  <a:pt x="1" y="206"/>
                  <a:pt x="10" y="232"/>
                </a:cubicBezTo>
                <a:cubicBezTo>
                  <a:pt x="10" y="241"/>
                  <a:pt x="10" y="250"/>
                  <a:pt x="10" y="268"/>
                </a:cubicBezTo>
                <a:cubicBezTo>
                  <a:pt x="10" y="295"/>
                  <a:pt x="19" y="322"/>
                  <a:pt x="36" y="339"/>
                </a:cubicBezTo>
                <a:cubicBezTo>
                  <a:pt x="45" y="348"/>
                  <a:pt x="45" y="357"/>
                  <a:pt x="54" y="366"/>
                </a:cubicBezTo>
                <a:cubicBezTo>
                  <a:pt x="63" y="384"/>
                  <a:pt x="81" y="393"/>
                  <a:pt x="99" y="402"/>
                </a:cubicBezTo>
                <a:cubicBezTo>
                  <a:pt x="108" y="420"/>
                  <a:pt x="135" y="429"/>
                  <a:pt x="153" y="438"/>
                </a:cubicBezTo>
                <a:cubicBezTo>
                  <a:pt x="179" y="447"/>
                  <a:pt x="208" y="451"/>
                  <a:pt x="237" y="451"/>
                </a:cubicBezTo>
                <a:cubicBezTo>
                  <a:pt x="266" y="451"/>
                  <a:pt x="295" y="447"/>
                  <a:pt x="322" y="438"/>
                </a:cubicBezTo>
                <a:cubicBezTo>
                  <a:pt x="376" y="411"/>
                  <a:pt x="420" y="366"/>
                  <a:pt x="438" y="313"/>
                </a:cubicBezTo>
                <a:lnTo>
                  <a:pt x="429" y="304"/>
                </a:lnTo>
                <a:cubicBezTo>
                  <a:pt x="456" y="232"/>
                  <a:pt x="438" y="152"/>
                  <a:pt x="393" y="90"/>
                </a:cubicBezTo>
                <a:cubicBezTo>
                  <a:pt x="367" y="54"/>
                  <a:pt x="331" y="36"/>
                  <a:pt x="295" y="18"/>
                </a:cubicBezTo>
                <a:lnTo>
                  <a:pt x="277" y="9"/>
                </a:lnTo>
                <a:cubicBezTo>
                  <a:pt x="269" y="9"/>
                  <a:pt x="260" y="0"/>
                  <a:pt x="2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7" name="Google Shape;907;p9"/>
          <p:cNvSpPr/>
          <p:nvPr/>
        </p:nvSpPr>
        <p:spPr>
          <a:xfrm>
            <a:off x="11157743" y="976447"/>
            <a:ext cx="117509" cy="100576"/>
          </a:xfrm>
          <a:custGeom>
            <a:avLst/>
            <a:gdLst/>
            <a:ahLst/>
            <a:cxnLst/>
            <a:rect l="l" t="t" r="r" b="b"/>
            <a:pathLst>
              <a:path w="1492" h="1277" extrusionOk="0">
                <a:moveTo>
                  <a:pt x="768" y="654"/>
                </a:moveTo>
                <a:lnTo>
                  <a:pt x="768" y="654"/>
                </a:lnTo>
                <a:cubicBezTo>
                  <a:pt x="765" y="657"/>
                  <a:pt x="762" y="660"/>
                  <a:pt x="759" y="663"/>
                </a:cubicBezTo>
                <a:lnTo>
                  <a:pt x="759" y="663"/>
                </a:lnTo>
                <a:lnTo>
                  <a:pt x="759" y="663"/>
                </a:lnTo>
                <a:lnTo>
                  <a:pt x="768" y="654"/>
                </a:lnTo>
                <a:close/>
                <a:moveTo>
                  <a:pt x="719" y="1"/>
                </a:moveTo>
                <a:cubicBezTo>
                  <a:pt x="642" y="1"/>
                  <a:pt x="565" y="16"/>
                  <a:pt x="492" y="47"/>
                </a:cubicBezTo>
                <a:cubicBezTo>
                  <a:pt x="420" y="73"/>
                  <a:pt x="367" y="109"/>
                  <a:pt x="313" y="154"/>
                </a:cubicBezTo>
                <a:cubicBezTo>
                  <a:pt x="108" y="261"/>
                  <a:pt x="1" y="493"/>
                  <a:pt x="45" y="716"/>
                </a:cubicBezTo>
                <a:cubicBezTo>
                  <a:pt x="106" y="1047"/>
                  <a:pt x="394" y="1276"/>
                  <a:pt x="718" y="1276"/>
                </a:cubicBezTo>
                <a:cubicBezTo>
                  <a:pt x="779" y="1276"/>
                  <a:pt x="840" y="1268"/>
                  <a:pt x="902" y="1252"/>
                </a:cubicBezTo>
                <a:cubicBezTo>
                  <a:pt x="1322" y="1127"/>
                  <a:pt x="1491" y="520"/>
                  <a:pt x="1170" y="198"/>
                </a:cubicBezTo>
                <a:cubicBezTo>
                  <a:pt x="1048" y="70"/>
                  <a:pt x="884" y="1"/>
                  <a:pt x="719" y="1"/>
                </a:cubicBezTo>
                <a:close/>
              </a:path>
            </a:pathLst>
          </a:custGeom>
          <a:solidFill>
            <a:srgbClr val="E56D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8" name="Google Shape;908;p9"/>
          <p:cNvSpPr/>
          <p:nvPr/>
        </p:nvSpPr>
        <p:spPr>
          <a:xfrm>
            <a:off x="11076937" y="1095849"/>
            <a:ext cx="131529" cy="105065"/>
          </a:xfrm>
          <a:custGeom>
            <a:avLst/>
            <a:gdLst/>
            <a:ahLst/>
            <a:cxnLst/>
            <a:rect l="l" t="t" r="r" b="b"/>
            <a:pathLst>
              <a:path w="1670" h="1334" extrusionOk="0">
                <a:moveTo>
                  <a:pt x="732" y="0"/>
                </a:moveTo>
                <a:cubicBezTo>
                  <a:pt x="403" y="0"/>
                  <a:pt x="89" y="215"/>
                  <a:pt x="27" y="575"/>
                </a:cubicBezTo>
                <a:cubicBezTo>
                  <a:pt x="0" y="762"/>
                  <a:pt x="54" y="949"/>
                  <a:pt x="179" y="1092"/>
                </a:cubicBezTo>
                <a:cubicBezTo>
                  <a:pt x="241" y="1172"/>
                  <a:pt x="331" y="1226"/>
                  <a:pt x="429" y="1262"/>
                </a:cubicBezTo>
                <a:cubicBezTo>
                  <a:pt x="535" y="1309"/>
                  <a:pt x="649" y="1333"/>
                  <a:pt x="764" y="1333"/>
                </a:cubicBezTo>
                <a:cubicBezTo>
                  <a:pt x="927" y="1333"/>
                  <a:pt x="1090" y="1285"/>
                  <a:pt x="1232" y="1190"/>
                </a:cubicBezTo>
                <a:cubicBezTo>
                  <a:pt x="1669" y="878"/>
                  <a:pt x="1464" y="235"/>
                  <a:pt x="1018" y="57"/>
                </a:cubicBezTo>
                <a:cubicBezTo>
                  <a:pt x="925" y="19"/>
                  <a:pt x="828" y="0"/>
                  <a:pt x="7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9" name="Google Shape;909;p9"/>
          <p:cNvSpPr/>
          <p:nvPr/>
        </p:nvSpPr>
        <p:spPr>
          <a:xfrm>
            <a:off x="10909019" y="1079939"/>
            <a:ext cx="120896" cy="108295"/>
          </a:xfrm>
          <a:custGeom>
            <a:avLst/>
            <a:gdLst/>
            <a:ahLst/>
            <a:cxnLst/>
            <a:rect l="l" t="t" r="r" b="b"/>
            <a:pathLst>
              <a:path w="1535" h="1375" extrusionOk="0">
                <a:moveTo>
                  <a:pt x="749" y="0"/>
                </a:moveTo>
                <a:cubicBezTo>
                  <a:pt x="696" y="0"/>
                  <a:pt x="633" y="0"/>
                  <a:pt x="571" y="18"/>
                </a:cubicBezTo>
                <a:cubicBezTo>
                  <a:pt x="508" y="18"/>
                  <a:pt x="446" y="27"/>
                  <a:pt x="392" y="54"/>
                </a:cubicBezTo>
                <a:cubicBezTo>
                  <a:pt x="196" y="152"/>
                  <a:pt x="62" y="348"/>
                  <a:pt x="53" y="571"/>
                </a:cubicBezTo>
                <a:cubicBezTo>
                  <a:pt x="0" y="1003"/>
                  <a:pt x="339" y="1375"/>
                  <a:pt x="770" y="1375"/>
                </a:cubicBezTo>
                <a:cubicBezTo>
                  <a:pt x="775" y="1375"/>
                  <a:pt x="780" y="1375"/>
                  <a:pt x="785" y="1374"/>
                </a:cubicBezTo>
                <a:cubicBezTo>
                  <a:pt x="1285" y="1357"/>
                  <a:pt x="1535" y="812"/>
                  <a:pt x="1311" y="384"/>
                </a:cubicBezTo>
                <a:cubicBezTo>
                  <a:pt x="1195" y="179"/>
                  <a:pt x="990" y="36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0" name="Google Shape;910;p9"/>
          <p:cNvSpPr/>
          <p:nvPr/>
        </p:nvSpPr>
        <p:spPr>
          <a:xfrm>
            <a:off x="10984156" y="1011732"/>
            <a:ext cx="71751" cy="72775"/>
          </a:xfrm>
          <a:custGeom>
            <a:avLst/>
            <a:gdLst/>
            <a:ahLst/>
            <a:cxnLst/>
            <a:rect l="l" t="t" r="r" b="b"/>
            <a:pathLst>
              <a:path w="911" h="924" extrusionOk="0">
                <a:moveTo>
                  <a:pt x="366" y="0"/>
                </a:moveTo>
                <a:cubicBezTo>
                  <a:pt x="331" y="9"/>
                  <a:pt x="295" y="18"/>
                  <a:pt x="259" y="36"/>
                </a:cubicBezTo>
                <a:cubicBezTo>
                  <a:pt x="241" y="45"/>
                  <a:pt x="224" y="54"/>
                  <a:pt x="206" y="63"/>
                </a:cubicBezTo>
                <a:cubicBezTo>
                  <a:pt x="170" y="81"/>
                  <a:pt x="143" y="107"/>
                  <a:pt x="116" y="134"/>
                </a:cubicBezTo>
                <a:cubicBezTo>
                  <a:pt x="81" y="170"/>
                  <a:pt x="54" y="215"/>
                  <a:pt x="36" y="268"/>
                </a:cubicBezTo>
                <a:lnTo>
                  <a:pt x="36" y="277"/>
                </a:lnTo>
                <a:cubicBezTo>
                  <a:pt x="27" y="313"/>
                  <a:pt x="18" y="348"/>
                  <a:pt x="9" y="384"/>
                </a:cubicBezTo>
                <a:cubicBezTo>
                  <a:pt x="9" y="411"/>
                  <a:pt x="9" y="438"/>
                  <a:pt x="9" y="455"/>
                </a:cubicBezTo>
                <a:cubicBezTo>
                  <a:pt x="0" y="482"/>
                  <a:pt x="0" y="509"/>
                  <a:pt x="9" y="527"/>
                </a:cubicBezTo>
                <a:lnTo>
                  <a:pt x="45" y="643"/>
                </a:lnTo>
                <a:lnTo>
                  <a:pt x="45" y="652"/>
                </a:lnTo>
                <a:cubicBezTo>
                  <a:pt x="81" y="723"/>
                  <a:pt x="125" y="786"/>
                  <a:pt x="197" y="830"/>
                </a:cubicBezTo>
                <a:cubicBezTo>
                  <a:pt x="215" y="848"/>
                  <a:pt x="232" y="857"/>
                  <a:pt x="250" y="866"/>
                </a:cubicBezTo>
                <a:cubicBezTo>
                  <a:pt x="277" y="875"/>
                  <a:pt x="295" y="893"/>
                  <a:pt x="313" y="902"/>
                </a:cubicBezTo>
                <a:cubicBezTo>
                  <a:pt x="352" y="915"/>
                  <a:pt x="396" y="923"/>
                  <a:pt x="441" y="923"/>
                </a:cubicBezTo>
                <a:cubicBezTo>
                  <a:pt x="458" y="923"/>
                  <a:pt x="475" y="922"/>
                  <a:pt x="491" y="920"/>
                </a:cubicBezTo>
                <a:cubicBezTo>
                  <a:pt x="501" y="922"/>
                  <a:pt x="510" y="923"/>
                  <a:pt x="520" y="923"/>
                </a:cubicBezTo>
                <a:cubicBezTo>
                  <a:pt x="546" y="923"/>
                  <a:pt x="572" y="915"/>
                  <a:pt x="598" y="902"/>
                </a:cubicBezTo>
                <a:cubicBezTo>
                  <a:pt x="625" y="902"/>
                  <a:pt x="643" y="893"/>
                  <a:pt x="661" y="884"/>
                </a:cubicBezTo>
                <a:cubicBezTo>
                  <a:pt x="714" y="866"/>
                  <a:pt x="759" y="830"/>
                  <a:pt x="795" y="786"/>
                </a:cubicBezTo>
                <a:cubicBezTo>
                  <a:pt x="821" y="759"/>
                  <a:pt x="839" y="732"/>
                  <a:pt x="857" y="696"/>
                </a:cubicBezTo>
                <a:cubicBezTo>
                  <a:pt x="875" y="670"/>
                  <a:pt x="893" y="634"/>
                  <a:pt x="893" y="598"/>
                </a:cubicBezTo>
                <a:cubicBezTo>
                  <a:pt x="911" y="563"/>
                  <a:pt x="911" y="518"/>
                  <a:pt x="902" y="482"/>
                </a:cubicBezTo>
                <a:cubicBezTo>
                  <a:pt x="911" y="455"/>
                  <a:pt x="902" y="420"/>
                  <a:pt x="902" y="393"/>
                </a:cubicBezTo>
                <a:cubicBezTo>
                  <a:pt x="893" y="366"/>
                  <a:pt x="884" y="348"/>
                  <a:pt x="884" y="331"/>
                </a:cubicBezTo>
                <a:cubicBezTo>
                  <a:pt x="866" y="277"/>
                  <a:pt x="839" y="223"/>
                  <a:pt x="795" y="179"/>
                </a:cubicBezTo>
                <a:cubicBezTo>
                  <a:pt x="777" y="152"/>
                  <a:pt x="750" y="125"/>
                  <a:pt x="714" y="98"/>
                </a:cubicBezTo>
                <a:lnTo>
                  <a:pt x="705" y="90"/>
                </a:lnTo>
                <a:cubicBezTo>
                  <a:pt x="670" y="63"/>
                  <a:pt x="625" y="45"/>
                  <a:pt x="589" y="36"/>
                </a:cubicBezTo>
                <a:lnTo>
                  <a:pt x="581" y="27"/>
                </a:lnTo>
                <a:cubicBezTo>
                  <a:pt x="554" y="9"/>
                  <a:pt x="518" y="9"/>
                  <a:pt x="4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1" name="Google Shape;911;p9"/>
          <p:cNvSpPr/>
          <p:nvPr/>
        </p:nvSpPr>
        <p:spPr>
          <a:xfrm>
            <a:off x="11012983" y="899814"/>
            <a:ext cx="108295" cy="100971"/>
          </a:xfrm>
          <a:custGeom>
            <a:avLst/>
            <a:gdLst/>
            <a:ahLst/>
            <a:cxnLst/>
            <a:rect l="l" t="t" r="r" b="b"/>
            <a:pathLst>
              <a:path w="1375" h="1282" extrusionOk="0">
                <a:moveTo>
                  <a:pt x="716" y="0"/>
                </a:moveTo>
                <a:cubicBezTo>
                  <a:pt x="511" y="0"/>
                  <a:pt x="311" y="97"/>
                  <a:pt x="179" y="270"/>
                </a:cubicBezTo>
                <a:cubicBezTo>
                  <a:pt x="0" y="502"/>
                  <a:pt x="0" y="823"/>
                  <a:pt x="179" y="1046"/>
                </a:cubicBezTo>
                <a:cubicBezTo>
                  <a:pt x="303" y="1200"/>
                  <a:pt x="487" y="1282"/>
                  <a:pt x="677" y="1282"/>
                </a:cubicBezTo>
                <a:cubicBezTo>
                  <a:pt x="719" y="1282"/>
                  <a:pt x="762" y="1278"/>
                  <a:pt x="804" y="1270"/>
                </a:cubicBezTo>
                <a:cubicBezTo>
                  <a:pt x="866" y="1261"/>
                  <a:pt x="920" y="1243"/>
                  <a:pt x="964" y="1216"/>
                </a:cubicBezTo>
                <a:cubicBezTo>
                  <a:pt x="1071" y="1162"/>
                  <a:pt x="1161" y="1091"/>
                  <a:pt x="1232" y="993"/>
                </a:cubicBezTo>
                <a:cubicBezTo>
                  <a:pt x="1357" y="805"/>
                  <a:pt x="1375" y="565"/>
                  <a:pt x="1286" y="359"/>
                </a:cubicBezTo>
                <a:cubicBezTo>
                  <a:pt x="1187" y="163"/>
                  <a:pt x="991" y="20"/>
                  <a:pt x="768" y="2"/>
                </a:cubicBezTo>
                <a:cubicBezTo>
                  <a:pt x="751" y="1"/>
                  <a:pt x="733" y="0"/>
                  <a:pt x="7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2" name="Google Shape;912;p9"/>
          <p:cNvSpPr/>
          <p:nvPr/>
        </p:nvSpPr>
        <p:spPr>
          <a:xfrm>
            <a:off x="11230201" y="874533"/>
            <a:ext cx="85140" cy="79941"/>
          </a:xfrm>
          <a:custGeom>
            <a:avLst/>
            <a:gdLst/>
            <a:ahLst/>
            <a:cxnLst/>
            <a:rect l="l" t="t" r="r" b="b"/>
            <a:pathLst>
              <a:path w="1081" h="1015" extrusionOk="0">
                <a:moveTo>
                  <a:pt x="558" y="0"/>
                </a:moveTo>
                <a:cubicBezTo>
                  <a:pt x="350" y="0"/>
                  <a:pt x="157" y="131"/>
                  <a:pt x="89" y="332"/>
                </a:cubicBezTo>
                <a:cubicBezTo>
                  <a:pt x="0" y="546"/>
                  <a:pt x="72" y="796"/>
                  <a:pt x="268" y="930"/>
                </a:cubicBezTo>
                <a:cubicBezTo>
                  <a:pt x="346" y="984"/>
                  <a:pt x="445" y="1014"/>
                  <a:pt x="544" y="1014"/>
                </a:cubicBezTo>
                <a:cubicBezTo>
                  <a:pt x="592" y="1014"/>
                  <a:pt x="641" y="1007"/>
                  <a:pt x="687" y="993"/>
                </a:cubicBezTo>
                <a:cubicBezTo>
                  <a:pt x="794" y="966"/>
                  <a:pt x="884" y="894"/>
                  <a:pt x="946" y="805"/>
                </a:cubicBezTo>
                <a:cubicBezTo>
                  <a:pt x="1062" y="653"/>
                  <a:pt x="1080" y="457"/>
                  <a:pt x="1009" y="288"/>
                </a:cubicBezTo>
                <a:cubicBezTo>
                  <a:pt x="937" y="118"/>
                  <a:pt x="777" y="11"/>
                  <a:pt x="598" y="2"/>
                </a:cubicBezTo>
                <a:cubicBezTo>
                  <a:pt x="585" y="1"/>
                  <a:pt x="572" y="0"/>
                  <a:pt x="5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3" name="Google Shape;913;p9"/>
          <p:cNvSpPr/>
          <p:nvPr/>
        </p:nvSpPr>
        <p:spPr>
          <a:xfrm>
            <a:off x="11176015" y="1011889"/>
            <a:ext cx="54265" cy="53320"/>
          </a:xfrm>
          <a:custGeom>
            <a:avLst/>
            <a:gdLst/>
            <a:ahLst/>
            <a:cxnLst/>
            <a:rect l="l" t="t" r="r" b="b"/>
            <a:pathLst>
              <a:path w="689" h="677" extrusionOk="0">
                <a:moveTo>
                  <a:pt x="352" y="1"/>
                </a:moveTo>
                <a:cubicBezTo>
                  <a:pt x="331" y="1"/>
                  <a:pt x="309" y="3"/>
                  <a:pt x="287" y="7"/>
                </a:cubicBezTo>
                <a:cubicBezTo>
                  <a:pt x="278" y="7"/>
                  <a:pt x="206" y="34"/>
                  <a:pt x="197" y="34"/>
                </a:cubicBezTo>
                <a:lnTo>
                  <a:pt x="188" y="34"/>
                </a:lnTo>
                <a:lnTo>
                  <a:pt x="162" y="43"/>
                </a:lnTo>
                <a:cubicBezTo>
                  <a:pt x="117" y="70"/>
                  <a:pt x="90" y="114"/>
                  <a:pt x="63" y="159"/>
                </a:cubicBezTo>
                <a:cubicBezTo>
                  <a:pt x="63" y="168"/>
                  <a:pt x="28" y="230"/>
                  <a:pt x="28" y="239"/>
                </a:cubicBezTo>
                <a:cubicBezTo>
                  <a:pt x="19" y="248"/>
                  <a:pt x="19" y="266"/>
                  <a:pt x="10" y="275"/>
                </a:cubicBezTo>
                <a:cubicBezTo>
                  <a:pt x="1" y="302"/>
                  <a:pt x="1" y="329"/>
                  <a:pt x="10" y="364"/>
                </a:cubicBezTo>
                <a:cubicBezTo>
                  <a:pt x="1" y="391"/>
                  <a:pt x="10" y="418"/>
                  <a:pt x="19" y="445"/>
                </a:cubicBezTo>
                <a:cubicBezTo>
                  <a:pt x="28" y="462"/>
                  <a:pt x="28" y="480"/>
                  <a:pt x="37" y="489"/>
                </a:cubicBezTo>
                <a:lnTo>
                  <a:pt x="81" y="561"/>
                </a:lnTo>
                <a:lnTo>
                  <a:pt x="144" y="614"/>
                </a:lnTo>
                <a:lnTo>
                  <a:pt x="215" y="659"/>
                </a:lnTo>
                <a:lnTo>
                  <a:pt x="224" y="659"/>
                </a:lnTo>
                <a:lnTo>
                  <a:pt x="304" y="677"/>
                </a:lnTo>
                <a:lnTo>
                  <a:pt x="411" y="677"/>
                </a:lnTo>
                <a:lnTo>
                  <a:pt x="492" y="650"/>
                </a:lnTo>
                <a:cubicBezTo>
                  <a:pt x="536" y="632"/>
                  <a:pt x="563" y="605"/>
                  <a:pt x="590" y="578"/>
                </a:cubicBezTo>
                <a:cubicBezTo>
                  <a:pt x="608" y="561"/>
                  <a:pt x="617" y="552"/>
                  <a:pt x="626" y="543"/>
                </a:cubicBezTo>
                <a:cubicBezTo>
                  <a:pt x="635" y="516"/>
                  <a:pt x="652" y="489"/>
                  <a:pt x="661" y="462"/>
                </a:cubicBezTo>
                <a:cubicBezTo>
                  <a:pt x="670" y="453"/>
                  <a:pt x="688" y="391"/>
                  <a:pt x="688" y="382"/>
                </a:cubicBezTo>
                <a:cubicBezTo>
                  <a:pt x="688" y="355"/>
                  <a:pt x="688" y="337"/>
                  <a:pt x="679" y="337"/>
                </a:cubicBezTo>
                <a:cubicBezTo>
                  <a:pt x="679" y="302"/>
                  <a:pt x="679" y="275"/>
                  <a:pt x="661" y="248"/>
                </a:cubicBezTo>
                <a:cubicBezTo>
                  <a:pt x="661" y="230"/>
                  <a:pt x="652" y="213"/>
                  <a:pt x="652" y="195"/>
                </a:cubicBezTo>
                <a:cubicBezTo>
                  <a:pt x="644" y="186"/>
                  <a:pt x="608" y="132"/>
                  <a:pt x="599" y="123"/>
                </a:cubicBezTo>
                <a:cubicBezTo>
                  <a:pt x="590" y="114"/>
                  <a:pt x="545" y="70"/>
                  <a:pt x="536" y="61"/>
                </a:cubicBezTo>
                <a:cubicBezTo>
                  <a:pt x="510" y="52"/>
                  <a:pt x="483" y="34"/>
                  <a:pt x="456" y="25"/>
                </a:cubicBezTo>
                <a:lnTo>
                  <a:pt x="411" y="7"/>
                </a:lnTo>
                <a:cubicBezTo>
                  <a:pt x="394" y="3"/>
                  <a:pt x="374" y="1"/>
                  <a:pt x="3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4" name="Google Shape;914;p9"/>
          <p:cNvSpPr/>
          <p:nvPr/>
        </p:nvSpPr>
        <p:spPr>
          <a:xfrm>
            <a:off x="11093789" y="1129713"/>
            <a:ext cx="58440" cy="59464"/>
          </a:xfrm>
          <a:custGeom>
            <a:avLst/>
            <a:gdLst/>
            <a:ahLst/>
            <a:cxnLst/>
            <a:rect l="l" t="t" r="r" b="b"/>
            <a:pathLst>
              <a:path w="742" h="755" extrusionOk="0">
                <a:moveTo>
                  <a:pt x="333" y="0"/>
                </a:moveTo>
                <a:cubicBezTo>
                  <a:pt x="255" y="0"/>
                  <a:pt x="179" y="26"/>
                  <a:pt x="117" y="73"/>
                </a:cubicBezTo>
                <a:cubicBezTo>
                  <a:pt x="81" y="100"/>
                  <a:pt x="54" y="136"/>
                  <a:pt x="36" y="180"/>
                </a:cubicBezTo>
                <a:cubicBezTo>
                  <a:pt x="19" y="216"/>
                  <a:pt x="1" y="261"/>
                  <a:pt x="1" y="305"/>
                </a:cubicBezTo>
                <a:cubicBezTo>
                  <a:pt x="1" y="332"/>
                  <a:pt x="1" y="368"/>
                  <a:pt x="1" y="403"/>
                </a:cubicBezTo>
                <a:cubicBezTo>
                  <a:pt x="10" y="448"/>
                  <a:pt x="19" y="493"/>
                  <a:pt x="36" y="528"/>
                </a:cubicBezTo>
                <a:cubicBezTo>
                  <a:pt x="63" y="591"/>
                  <a:pt x="108" y="653"/>
                  <a:pt x="170" y="689"/>
                </a:cubicBezTo>
                <a:cubicBezTo>
                  <a:pt x="215" y="725"/>
                  <a:pt x="260" y="742"/>
                  <a:pt x="313" y="751"/>
                </a:cubicBezTo>
                <a:cubicBezTo>
                  <a:pt x="331" y="754"/>
                  <a:pt x="349" y="755"/>
                  <a:pt x="367" y="755"/>
                </a:cubicBezTo>
                <a:cubicBezTo>
                  <a:pt x="420" y="755"/>
                  <a:pt x="474" y="745"/>
                  <a:pt x="527" y="725"/>
                </a:cubicBezTo>
                <a:cubicBezTo>
                  <a:pt x="554" y="716"/>
                  <a:pt x="572" y="698"/>
                  <a:pt x="590" y="680"/>
                </a:cubicBezTo>
                <a:cubicBezTo>
                  <a:pt x="625" y="662"/>
                  <a:pt x="652" y="635"/>
                  <a:pt x="679" y="600"/>
                </a:cubicBezTo>
                <a:cubicBezTo>
                  <a:pt x="697" y="564"/>
                  <a:pt x="715" y="528"/>
                  <a:pt x="724" y="484"/>
                </a:cubicBezTo>
                <a:cubicBezTo>
                  <a:pt x="733" y="439"/>
                  <a:pt x="741" y="385"/>
                  <a:pt x="733" y="341"/>
                </a:cubicBezTo>
                <a:cubicBezTo>
                  <a:pt x="715" y="278"/>
                  <a:pt x="688" y="225"/>
                  <a:pt x="652" y="180"/>
                </a:cubicBezTo>
                <a:lnTo>
                  <a:pt x="634" y="162"/>
                </a:lnTo>
                <a:lnTo>
                  <a:pt x="617" y="136"/>
                </a:lnTo>
                <a:lnTo>
                  <a:pt x="617" y="127"/>
                </a:lnTo>
                <a:cubicBezTo>
                  <a:pt x="554" y="55"/>
                  <a:pt x="465" y="11"/>
                  <a:pt x="367" y="2"/>
                </a:cubicBezTo>
                <a:cubicBezTo>
                  <a:pt x="355" y="1"/>
                  <a:pt x="344" y="0"/>
                  <a:pt x="3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5" name="Google Shape;915;p9"/>
          <p:cNvSpPr/>
          <p:nvPr/>
        </p:nvSpPr>
        <p:spPr>
          <a:xfrm>
            <a:off x="10933513" y="1116956"/>
            <a:ext cx="61984" cy="62851"/>
          </a:xfrm>
          <a:custGeom>
            <a:avLst/>
            <a:gdLst/>
            <a:ahLst/>
            <a:cxnLst/>
            <a:rect l="l" t="t" r="r" b="b"/>
            <a:pathLst>
              <a:path w="787" h="798" extrusionOk="0">
                <a:moveTo>
                  <a:pt x="374" y="1"/>
                </a:moveTo>
                <a:cubicBezTo>
                  <a:pt x="318" y="1"/>
                  <a:pt x="266" y="17"/>
                  <a:pt x="215" y="39"/>
                </a:cubicBezTo>
                <a:cubicBezTo>
                  <a:pt x="153" y="66"/>
                  <a:pt x="108" y="110"/>
                  <a:pt x="63" y="164"/>
                </a:cubicBezTo>
                <a:cubicBezTo>
                  <a:pt x="28" y="208"/>
                  <a:pt x="10" y="271"/>
                  <a:pt x="1" y="333"/>
                </a:cubicBezTo>
                <a:cubicBezTo>
                  <a:pt x="1" y="360"/>
                  <a:pt x="1" y="378"/>
                  <a:pt x="1" y="396"/>
                </a:cubicBezTo>
                <a:cubicBezTo>
                  <a:pt x="1" y="414"/>
                  <a:pt x="1" y="431"/>
                  <a:pt x="1" y="449"/>
                </a:cubicBezTo>
                <a:cubicBezTo>
                  <a:pt x="10" y="521"/>
                  <a:pt x="36" y="583"/>
                  <a:pt x="81" y="637"/>
                </a:cubicBezTo>
                <a:lnTo>
                  <a:pt x="144" y="690"/>
                </a:lnTo>
                <a:cubicBezTo>
                  <a:pt x="161" y="708"/>
                  <a:pt x="179" y="717"/>
                  <a:pt x="197" y="735"/>
                </a:cubicBezTo>
                <a:cubicBezTo>
                  <a:pt x="251" y="771"/>
                  <a:pt x="304" y="788"/>
                  <a:pt x="367" y="797"/>
                </a:cubicBezTo>
                <a:lnTo>
                  <a:pt x="465" y="797"/>
                </a:lnTo>
                <a:cubicBezTo>
                  <a:pt x="510" y="788"/>
                  <a:pt x="554" y="771"/>
                  <a:pt x="599" y="744"/>
                </a:cubicBezTo>
                <a:cubicBezTo>
                  <a:pt x="634" y="717"/>
                  <a:pt x="670" y="690"/>
                  <a:pt x="697" y="655"/>
                </a:cubicBezTo>
                <a:cubicBezTo>
                  <a:pt x="742" y="592"/>
                  <a:pt x="768" y="521"/>
                  <a:pt x="777" y="449"/>
                </a:cubicBezTo>
                <a:cubicBezTo>
                  <a:pt x="786" y="378"/>
                  <a:pt x="768" y="307"/>
                  <a:pt x="742" y="244"/>
                </a:cubicBezTo>
                <a:cubicBezTo>
                  <a:pt x="724" y="208"/>
                  <a:pt x="706" y="173"/>
                  <a:pt x="679" y="146"/>
                </a:cubicBezTo>
                <a:cubicBezTo>
                  <a:pt x="670" y="137"/>
                  <a:pt x="661" y="119"/>
                  <a:pt x="652" y="119"/>
                </a:cubicBezTo>
                <a:lnTo>
                  <a:pt x="626" y="92"/>
                </a:lnTo>
                <a:cubicBezTo>
                  <a:pt x="599" y="66"/>
                  <a:pt x="554" y="39"/>
                  <a:pt x="518" y="30"/>
                </a:cubicBezTo>
                <a:lnTo>
                  <a:pt x="501" y="30"/>
                </a:lnTo>
                <a:cubicBezTo>
                  <a:pt x="474" y="12"/>
                  <a:pt x="438" y="12"/>
                  <a:pt x="411" y="3"/>
                </a:cubicBezTo>
                <a:cubicBezTo>
                  <a:pt x="399" y="1"/>
                  <a:pt x="386" y="1"/>
                  <a:pt x="3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6" name="Google Shape;916;p9"/>
          <p:cNvSpPr/>
          <p:nvPr/>
        </p:nvSpPr>
        <p:spPr>
          <a:xfrm>
            <a:off x="11032672" y="934784"/>
            <a:ext cx="47887" cy="49147"/>
          </a:xfrm>
          <a:custGeom>
            <a:avLst/>
            <a:gdLst/>
            <a:ahLst/>
            <a:cxnLst/>
            <a:rect l="l" t="t" r="r" b="b"/>
            <a:pathLst>
              <a:path w="608" h="624" extrusionOk="0">
                <a:moveTo>
                  <a:pt x="284" y="1"/>
                </a:moveTo>
                <a:cubicBezTo>
                  <a:pt x="270" y="1"/>
                  <a:pt x="256" y="2"/>
                  <a:pt x="241" y="4"/>
                </a:cubicBezTo>
                <a:cubicBezTo>
                  <a:pt x="197" y="13"/>
                  <a:pt x="161" y="22"/>
                  <a:pt x="134" y="49"/>
                </a:cubicBezTo>
                <a:cubicBezTo>
                  <a:pt x="107" y="58"/>
                  <a:pt x="89" y="76"/>
                  <a:pt x="81" y="94"/>
                </a:cubicBezTo>
                <a:cubicBezTo>
                  <a:pt x="45" y="121"/>
                  <a:pt x="27" y="156"/>
                  <a:pt x="18" y="192"/>
                </a:cubicBezTo>
                <a:lnTo>
                  <a:pt x="0" y="263"/>
                </a:lnTo>
                <a:lnTo>
                  <a:pt x="0" y="272"/>
                </a:lnTo>
                <a:lnTo>
                  <a:pt x="0" y="353"/>
                </a:lnTo>
                <a:cubicBezTo>
                  <a:pt x="0" y="361"/>
                  <a:pt x="9" y="379"/>
                  <a:pt x="9" y="388"/>
                </a:cubicBezTo>
                <a:cubicBezTo>
                  <a:pt x="18" y="406"/>
                  <a:pt x="18" y="424"/>
                  <a:pt x="27" y="433"/>
                </a:cubicBezTo>
                <a:lnTo>
                  <a:pt x="54" y="486"/>
                </a:lnTo>
                <a:lnTo>
                  <a:pt x="54" y="495"/>
                </a:lnTo>
                <a:lnTo>
                  <a:pt x="72" y="513"/>
                </a:lnTo>
                <a:cubicBezTo>
                  <a:pt x="89" y="531"/>
                  <a:pt x="107" y="549"/>
                  <a:pt x="134" y="567"/>
                </a:cubicBezTo>
                <a:lnTo>
                  <a:pt x="170" y="585"/>
                </a:lnTo>
                <a:cubicBezTo>
                  <a:pt x="179" y="594"/>
                  <a:pt x="188" y="602"/>
                  <a:pt x="205" y="602"/>
                </a:cubicBezTo>
                <a:cubicBezTo>
                  <a:pt x="238" y="616"/>
                  <a:pt x="276" y="624"/>
                  <a:pt x="314" y="624"/>
                </a:cubicBezTo>
                <a:cubicBezTo>
                  <a:pt x="329" y="624"/>
                  <a:pt x="343" y="623"/>
                  <a:pt x="357" y="620"/>
                </a:cubicBezTo>
                <a:lnTo>
                  <a:pt x="429" y="594"/>
                </a:lnTo>
                <a:cubicBezTo>
                  <a:pt x="464" y="585"/>
                  <a:pt x="491" y="558"/>
                  <a:pt x="518" y="531"/>
                </a:cubicBezTo>
                <a:cubicBezTo>
                  <a:pt x="536" y="513"/>
                  <a:pt x="554" y="495"/>
                  <a:pt x="562" y="469"/>
                </a:cubicBezTo>
                <a:cubicBezTo>
                  <a:pt x="580" y="433"/>
                  <a:pt x="598" y="397"/>
                  <a:pt x="598" y="361"/>
                </a:cubicBezTo>
                <a:lnTo>
                  <a:pt x="598" y="281"/>
                </a:lnTo>
                <a:cubicBezTo>
                  <a:pt x="598" y="280"/>
                  <a:pt x="598" y="279"/>
                  <a:pt x="599" y="279"/>
                </a:cubicBezTo>
                <a:cubicBezTo>
                  <a:pt x="600" y="279"/>
                  <a:pt x="605" y="292"/>
                  <a:pt x="607" y="292"/>
                </a:cubicBezTo>
                <a:cubicBezTo>
                  <a:pt x="607" y="292"/>
                  <a:pt x="607" y="291"/>
                  <a:pt x="607" y="290"/>
                </a:cubicBezTo>
                <a:lnTo>
                  <a:pt x="607" y="263"/>
                </a:lnTo>
                <a:cubicBezTo>
                  <a:pt x="598" y="210"/>
                  <a:pt x="571" y="156"/>
                  <a:pt x="536" y="112"/>
                </a:cubicBezTo>
                <a:cubicBezTo>
                  <a:pt x="518" y="94"/>
                  <a:pt x="500" y="76"/>
                  <a:pt x="473" y="58"/>
                </a:cubicBezTo>
                <a:cubicBezTo>
                  <a:pt x="464" y="49"/>
                  <a:pt x="455" y="49"/>
                  <a:pt x="438" y="40"/>
                </a:cubicBezTo>
                <a:lnTo>
                  <a:pt x="402" y="22"/>
                </a:lnTo>
                <a:cubicBezTo>
                  <a:pt x="363" y="9"/>
                  <a:pt x="323" y="1"/>
                  <a:pt x="2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7" name="Google Shape;917;p9"/>
          <p:cNvSpPr/>
          <p:nvPr/>
        </p:nvSpPr>
        <p:spPr>
          <a:xfrm>
            <a:off x="10994711" y="1040323"/>
            <a:ext cx="30953" cy="32921"/>
          </a:xfrm>
          <a:custGeom>
            <a:avLst/>
            <a:gdLst/>
            <a:ahLst/>
            <a:cxnLst/>
            <a:rect l="l" t="t" r="r" b="b"/>
            <a:pathLst>
              <a:path w="393" h="418" extrusionOk="0">
                <a:moveTo>
                  <a:pt x="178" y="1"/>
                </a:moveTo>
                <a:cubicBezTo>
                  <a:pt x="136" y="1"/>
                  <a:pt x="101" y="17"/>
                  <a:pt x="72" y="39"/>
                </a:cubicBezTo>
                <a:cubicBezTo>
                  <a:pt x="54" y="57"/>
                  <a:pt x="36" y="75"/>
                  <a:pt x="27" y="101"/>
                </a:cubicBezTo>
                <a:cubicBezTo>
                  <a:pt x="9" y="119"/>
                  <a:pt x="9" y="137"/>
                  <a:pt x="0" y="164"/>
                </a:cubicBezTo>
                <a:cubicBezTo>
                  <a:pt x="0" y="191"/>
                  <a:pt x="0" y="217"/>
                  <a:pt x="9" y="235"/>
                </a:cubicBezTo>
                <a:cubicBezTo>
                  <a:pt x="18" y="253"/>
                  <a:pt x="18" y="271"/>
                  <a:pt x="27" y="280"/>
                </a:cubicBezTo>
                <a:cubicBezTo>
                  <a:pt x="27" y="280"/>
                  <a:pt x="27" y="289"/>
                  <a:pt x="27" y="289"/>
                </a:cubicBezTo>
                <a:cubicBezTo>
                  <a:pt x="45" y="325"/>
                  <a:pt x="63" y="360"/>
                  <a:pt x="98" y="387"/>
                </a:cubicBezTo>
                <a:cubicBezTo>
                  <a:pt x="132" y="407"/>
                  <a:pt x="165" y="417"/>
                  <a:pt x="199" y="417"/>
                </a:cubicBezTo>
                <a:cubicBezTo>
                  <a:pt x="210" y="417"/>
                  <a:pt x="221" y="416"/>
                  <a:pt x="232" y="414"/>
                </a:cubicBezTo>
                <a:cubicBezTo>
                  <a:pt x="259" y="414"/>
                  <a:pt x="286" y="405"/>
                  <a:pt x="304" y="387"/>
                </a:cubicBezTo>
                <a:cubicBezTo>
                  <a:pt x="322" y="378"/>
                  <a:pt x="339" y="360"/>
                  <a:pt x="357" y="342"/>
                </a:cubicBezTo>
                <a:cubicBezTo>
                  <a:pt x="384" y="298"/>
                  <a:pt x="393" y="253"/>
                  <a:pt x="384" y="209"/>
                </a:cubicBezTo>
                <a:lnTo>
                  <a:pt x="384" y="200"/>
                </a:lnTo>
                <a:lnTo>
                  <a:pt x="384" y="173"/>
                </a:lnTo>
                <a:lnTo>
                  <a:pt x="375" y="128"/>
                </a:lnTo>
                <a:cubicBezTo>
                  <a:pt x="357" y="101"/>
                  <a:pt x="348" y="84"/>
                  <a:pt x="330" y="66"/>
                </a:cubicBezTo>
                <a:cubicBezTo>
                  <a:pt x="295" y="30"/>
                  <a:pt x="250" y="3"/>
                  <a:pt x="206" y="3"/>
                </a:cubicBezTo>
                <a:cubicBezTo>
                  <a:pt x="196" y="2"/>
                  <a:pt x="187" y="1"/>
                  <a:pt x="1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8" name="Google Shape;918;p9"/>
          <p:cNvSpPr/>
          <p:nvPr/>
        </p:nvSpPr>
        <p:spPr>
          <a:xfrm>
            <a:off x="11249891" y="904617"/>
            <a:ext cx="36624" cy="37568"/>
          </a:xfrm>
          <a:custGeom>
            <a:avLst/>
            <a:gdLst/>
            <a:ahLst/>
            <a:cxnLst/>
            <a:rect l="l" t="t" r="r" b="b"/>
            <a:pathLst>
              <a:path w="465" h="477" extrusionOk="0">
                <a:moveTo>
                  <a:pt x="257" y="0"/>
                </a:moveTo>
                <a:cubicBezTo>
                  <a:pt x="249" y="0"/>
                  <a:pt x="240" y="1"/>
                  <a:pt x="232" y="4"/>
                </a:cubicBezTo>
                <a:cubicBezTo>
                  <a:pt x="205" y="4"/>
                  <a:pt x="170" y="4"/>
                  <a:pt x="143" y="22"/>
                </a:cubicBezTo>
                <a:lnTo>
                  <a:pt x="125" y="30"/>
                </a:lnTo>
                <a:lnTo>
                  <a:pt x="80" y="57"/>
                </a:lnTo>
                <a:cubicBezTo>
                  <a:pt x="36" y="102"/>
                  <a:pt x="9" y="155"/>
                  <a:pt x="0" y="209"/>
                </a:cubicBezTo>
                <a:lnTo>
                  <a:pt x="0" y="245"/>
                </a:lnTo>
                <a:cubicBezTo>
                  <a:pt x="0" y="254"/>
                  <a:pt x="0" y="263"/>
                  <a:pt x="0" y="280"/>
                </a:cubicBezTo>
                <a:lnTo>
                  <a:pt x="18" y="334"/>
                </a:lnTo>
                <a:cubicBezTo>
                  <a:pt x="18" y="343"/>
                  <a:pt x="27" y="352"/>
                  <a:pt x="36" y="361"/>
                </a:cubicBezTo>
                <a:cubicBezTo>
                  <a:pt x="36" y="370"/>
                  <a:pt x="45" y="387"/>
                  <a:pt x="54" y="396"/>
                </a:cubicBezTo>
                <a:cubicBezTo>
                  <a:pt x="63" y="405"/>
                  <a:pt x="80" y="423"/>
                  <a:pt x="98" y="441"/>
                </a:cubicBezTo>
                <a:cubicBezTo>
                  <a:pt x="125" y="459"/>
                  <a:pt x="152" y="468"/>
                  <a:pt x="179" y="477"/>
                </a:cubicBezTo>
                <a:lnTo>
                  <a:pt x="241" y="477"/>
                </a:lnTo>
                <a:cubicBezTo>
                  <a:pt x="268" y="477"/>
                  <a:pt x="295" y="468"/>
                  <a:pt x="321" y="459"/>
                </a:cubicBezTo>
                <a:lnTo>
                  <a:pt x="375" y="423"/>
                </a:lnTo>
                <a:cubicBezTo>
                  <a:pt x="402" y="405"/>
                  <a:pt x="420" y="387"/>
                  <a:pt x="428" y="361"/>
                </a:cubicBezTo>
                <a:cubicBezTo>
                  <a:pt x="446" y="334"/>
                  <a:pt x="455" y="307"/>
                  <a:pt x="455" y="271"/>
                </a:cubicBezTo>
                <a:lnTo>
                  <a:pt x="455" y="254"/>
                </a:lnTo>
                <a:cubicBezTo>
                  <a:pt x="464" y="227"/>
                  <a:pt x="464" y="200"/>
                  <a:pt x="464" y="164"/>
                </a:cubicBezTo>
                <a:lnTo>
                  <a:pt x="446" y="138"/>
                </a:lnTo>
                <a:cubicBezTo>
                  <a:pt x="437" y="120"/>
                  <a:pt x="428" y="102"/>
                  <a:pt x="411" y="84"/>
                </a:cubicBezTo>
                <a:cubicBezTo>
                  <a:pt x="393" y="48"/>
                  <a:pt x="357" y="30"/>
                  <a:pt x="321" y="13"/>
                </a:cubicBezTo>
                <a:cubicBezTo>
                  <a:pt x="302" y="6"/>
                  <a:pt x="279" y="0"/>
                  <a:pt x="2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9" name="Google Shape;919;p9"/>
          <p:cNvSpPr/>
          <p:nvPr/>
        </p:nvSpPr>
        <p:spPr>
          <a:xfrm>
            <a:off x="11157741" y="975819"/>
            <a:ext cx="106720" cy="103727"/>
          </a:xfrm>
          <a:custGeom>
            <a:avLst/>
            <a:gdLst/>
            <a:ahLst/>
            <a:cxnLst/>
            <a:rect l="l" t="t" r="r" b="b"/>
            <a:pathLst>
              <a:path w="1355" h="1317" extrusionOk="0">
                <a:moveTo>
                  <a:pt x="1170" y="207"/>
                </a:moveTo>
                <a:lnTo>
                  <a:pt x="1170" y="207"/>
                </a:lnTo>
                <a:cubicBezTo>
                  <a:pt x="1196" y="235"/>
                  <a:pt x="1219" y="265"/>
                  <a:pt x="1239" y="297"/>
                </a:cubicBezTo>
                <a:lnTo>
                  <a:pt x="1239" y="297"/>
                </a:lnTo>
                <a:cubicBezTo>
                  <a:pt x="1219" y="265"/>
                  <a:pt x="1196" y="235"/>
                  <a:pt x="1170" y="207"/>
                </a:cubicBezTo>
                <a:close/>
                <a:moveTo>
                  <a:pt x="1239" y="297"/>
                </a:moveTo>
                <a:cubicBezTo>
                  <a:pt x="1287" y="374"/>
                  <a:pt x="1318" y="460"/>
                  <a:pt x="1331" y="554"/>
                </a:cubicBezTo>
                <a:cubicBezTo>
                  <a:pt x="1339" y="611"/>
                  <a:pt x="1340" y="670"/>
                  <a:pt x="1333" y="728"/>
                </a:cubicBezTo>
                <a:lnTo>
                  <a:pt x="1333" y="728"/>
                </a:lnTo>
                <a:cubicBezTo>
                  <a:pt x="1354" y="578"/>
                  <a:pt x="1321" y="425"/>
                  <a:pt x="1239" y="297"/>
                </a:cubicBezTo>
                <a:close/>
                <a:moveTo>
                  <a:pt x="716" y="0"/>
                </a:moveTo>
                <a:cubicBezTo>
                  <a:pt x="567" y="0"/>
                  <a:pt x="420" y="53"/>
                  <a:pt x="304" y="153"/>
                </a:cubicBezTo>
                <a:cubicBezTo>
                  <a:pt x="179" y="206"/>
                  <a:pt x="90" y="314"/>
                  <a:pt x="45" y="447"/>
                </a:cubicBezTo>
                <a:cubicBezTo>
                  <a:pt x="1" y="572"/>
                  <a:pt x="1" y="715"/>
                  <a:pt x="45" y="840"/>
                </a:cubicBezTo>
                <a:cubicBezTo>
                  <a:pt x="135" y="1099"/>
                  <a:pt x="367" y="1286"/>
                  <a:pt x="643" y="1313"/>
                </a:cubicBezTo>
                <a:cubicBezTo>
                  <a:pt x="664" y="1315"/>
                  <a:pt x="684" y="1316"/>
                  <a:pt x="704" y="1316"/>
                </a:cubicBezTo>
                <a:cubicBezTo>
                  <a:pt x="950" y="1316"/>
                  <a:pt x="1178" y="1168"/>
                  <a:pt x="1277" y="929"/>
                </a:cubicBezTo>
                <a:cubicBezTo>
                  <a:pt x="1306" y="866"/>
                  <a:pt x="1325" y="798"/>
                  <a:pt x="1333" y="728"/>
                </a:cubicBezTo>
                <a:lnTo>
                  <a:pt x="1333" y="728"/>
                </a:lnTo>
                <a:cubicBezTo>
                  <a:pt x="1323" y="797"/>
                  <a:pt x="1302" y="865"/>
                  <a:pt x="1268" y="929"/>
                </a:cubicBezTo>
                <a:cubicBezTo>
                  <a:pt x="1172" y="1138"/>
                  <a:pt x="961" y="1274"/>
                  <a:pt x="732" y="1274"/>
                </a:cubicBezTo>
                <a:cubicBezTo>
                  <a:pt x="705" y="1274"/>
                  <a:pt x="679" y="1272"/>
                  <a:pt x="652" y="1268"/>
                </a:cubicBezTo>
                <a:cubicBezTo>
                  <a:pt x="394" y="1233"/>
                  <a:pt x="179" y="1063"/>
                  <a:pt x="99" y="822"/>
                </a:cubicBezTo>
                <a:cubicBezTo>
                  <a:pt x="54" y="706"/>
                  <a:pt x="54" y="572"/>
                  <a:pt x="90" y="456"/>
                </a:cubicBezTo>
                <a:cubicBezTo>
                  <a:pt x="126" y="331"/>
                  <a:pt x="206" y="233"/>
                  <a:pt x="322" y="171"/>
                </a:cubicBezTo>
                <a:cubicBezTo>
                  <a:pt x="422" y="70"/>
                  <a:pt x="570" y="9"/>
                  <a:pt x="720" y="9"/>
                </a:cubicBezTo>
                <a:cubicBezTo>
                  <a:pt x="730" y="9"/>
                  <a:pt x="740" y="10"/>
                  <a:pt x="751" y="10"/>
                </a:cubicBezTo>
                <a:cubicBezTo>
                  <a:pt x="902" y="28"/>
                  <a:pt x="1054" y="90"/>
                  <a:pt x="1170" y="206"/>
                </a:cubicBezTo>
                <a:cubicBezTo>
                  <a:pt x="1063" y="90"/>
                  <a:pt x="911" y="19"/>
                  <a:pt x="751" y="1"/>
                </a:cubicBezTo>
                <a:cubicBezTo>
                  <a:pt x="739" y="1"/>
                  <a:pt x="727" y="0"/>
                  <a:pt x="7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0" name="Google Shape;920;p9"/>
          <p:cNvSpPr/>
          <p:nvPr/>
        </p:nvSpPr>
        <p:spPr>
          <a:xfrm>
            <a:off x="11214687" y="1027879"/>
            <a:ext cx="3623" cy="3623"/>
          </a:xfrm>
          <a:custGeom>
            <a:avLst/>
            <a:gdLst/>
            <a:ahLst/>
            <a:cxnLst/>
            <a:rect l="l" t="t" r="r" b="b"/>
            <a:pathLst>
              <a:path w="46" h="46" extrusionOk="0">
                <a:moveTo>
                  <a:pt x="28" y="1"/>
                </a:moveTo>
                <a:lnTo>
                  <a:pt x="1" y="18"/>
                </a:lnTo>
                <a:lnTo>
                  <a:pt x="45" y="45"/>
                </a:lnTo>
                <a:lnTo>
                  <a:pt x="45" y="18"/>
                </a:lnTo>
                <a:lnTo>
                  <a:pt x="45" y="1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1" name="Google Shape;921;p9"/>
          <p:cNvSpPr/>
          <p:nvPr/>
        </p:nvSpPr>
        <p:spPr>
          <a:xfrm>
            <a:off x="11072682" y="1093957"/>
            <a:ext cx="121684" cy="107035"/>
          </a:xfrm>
          <a:custGeom>
            <a:avLst/>
            <a:gdLst/>
            <a:ahLst/>
            <a:cxnLst/>
            <a:rect l="l" t="t" r="r" b="b"/>
            <a:pathLst>
              <a:path w="1545" h="1359" extrusionOk="0">
                <a:moveTo>
                  <a:pt x="1518" y="848"/>
                </a:moveTo>
                <a:cubicBezTo>
                  <a:pt x="1491" y="991"/>
                  <a:pt x="1402" y="1125"/>
                  <a:pt x="1286" y="1214"/>
                </a:cubicBezTo>
                <a:cubicBezTo>
                  <a:pt x="1411" y="1125"/>
                  <a:pt x="1491" y="1000"/>
                  <a:pt x="1518" y="848"/>
                </a:cubicBezTo>
                <a:close/>
                <a:moveTo>
                  <a:pt x="777" y="0"/>
                </a:moveTo>
                <a:cubicBezTo>
                  <a:pt x="601" y="0"/>
                  <a:pt x="427" y="59"/>
                  <a:pt x="287" y="179"/>
                </a:cubicBezTo>
                <a:cubicBezTo>
                  <a:pt x="233" y="233"/>
                  <a:pt x="179" y="286"/>
                  <a:pt x="144" y="358"/>
                </a:cubicBezTo>
                <a:cubicBezTo>
                  <a:pt x="108" y="420"/>
                  <a:pt x="81" y="491"/>
                  <a:pt x="63" y="572"/>
                </a:cubicBezTo>
                <a:cubicBezTo>
                  <a:pt x="1" y="875"/>
                  <a:pt x="179" y="1188"/>
                  <a:pt x="483" y="1295"/>
                </a:cubicBezTo>
                <a:cubicBezTo>
                  <a:pt x="586" y="1338"/>
                  <a:pt x="697" y="1359"/>
                  <a:pt x="808" y="1359"/>
                </a:cubicBezTo>
                <a:cubicBezTo>
                  <a:pt x="974" y="1359"/>
                  <a:pt x="1141" y="1311"/>
                  <a:pt x="1286" y="1215"/>
                </a:cubicBezTo>
                <a:lnTo>
                  <a:pt x="1286" y="1215"/>
                </a:lnTo>
                <a:cubicBezTo>
                  <a:pt x="1148" y="1306"/>
                  <a:pt x="989" y="1352"/>
                  <a:pt x="831" y="1352"/>
                </a:cubicBezTo>
                <a:cubicBezTo>
                  <a:pt x="712" y="1352"/>
                  <a:pt x="593" y="1326"/>
                  <a:pt x="483" y="1277"/>
                </a:cubicBezTo>
                <a:cubicBezTo>
                  <a:pt x="206" y="1161"/>
                  <a:pt x="46" y="866"/>
                  <a:pt x="108" y="581"/>
                </a:cubicBezTo>
                <a:cubicBezTo>
                  <a:pt x="171" y="286"/>
                  <a:pt x="420" y="81"/>
                  <a:pt x="706" y="54"/>
                </a:cubicBezTo>
                <a:cubicBezTo>
                  <a:pt x="740" y="49"/>
                  <a:pt x="775" y="46"/>
                  <a:pt x="809" y="46"/>
                </a:cubicBezTo>
                <a:cubicBezTo>
                  <a:pt x="1067" y="46"/>
                  <a:pt x="1312" y="192"/>
                  <a:pt x="1438" y="429"/>
                </a:cubicBezTo>
                <a:cubicBezTo>
                  <a:pt x="1509" y="554"/>
                  <a:pt x="1536" y="706"/>
                  <a:pt x="1518" y="848"/>
                </a:cubicBezTo>
                <a:cubicBezTo>
                  <a:pt x="1545" y="706"/>
                  <a:pt x="1518" y="554"/>
                  <a:pt x="1447" y="420"/>
                </a:cubicBezTo>
                <a:cubicBezTo>
                  <a:pt x="1384" y="277"/>
                  <a:pt x="1277" y="170"/>
                  <a:pt x="1143" y="90"/>
                </a:cubicBezTo>
                <a:cubicBezTo>
                  <a:pt x="1028" y="30"/>
                  <a:pt x="902" y="0"/>
                  <a:pt x="7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2" name="Google Shape;922;p9"/>
          <p:cNvSpPr/>
          <p:nvPr/>
        </p:nvSpPr>
        <p:spPr>
          <a:xfrm>
            <a:off x="10910359" y="1079939"/>
            <a:ext cx="109713" cy="109713"/>
          </a:xfrm>
          <a:custGeom>
            <a:avLst/>
            <a:gdLst/>
            <a:ahLst/>
            <a:cxnLst/>
            <a:rect l="l" t="t" r="r" b="b"/>
            <a:pathLst>
              <a:path w="1393" h="1393" extrusionOk="0">
                <a:moveTo>
                  <a:pt x="732" y="0"/>
                </a:moveTo>
                <a:cubicBezTo>
                  <a:pt x="670" y="0"/>
                  <a:pt x="616" y="0"/>
                  <a:pt x="554" y="9"/>
                </a:cubicBezTo>
                <a:cubicBezTo>
                  <a:pt x="375" y="18"/>
                  <a:pt x="214" y="107"/>
                  <a:pt x="125" y="259"/>
                </a:cubicBezTo>
                <a:cubicBezTo>
                  <a:pt x="36" y="411"/>
                  <a:pt x="0" y="589"/>
                  <a:pt x="27" y="759"/>
                </a:cubicBezTo>
                <a:cubicBezTo>
                  <a:pt x="45" y="937"/>
                  <a:pt x="134" y="1098"/>
                  <a:pt x="268" y="1214"/>
                </a:cubicBezTo>
                <a:cubicBezTo>
                  <a:pt x="402" y="1330"/>
                  <a:pt x="571" y="1392"/>
                  <a:pt x="750" y="1392"/>
                </a:cubicBezTo>
                <a:cubicBezTo>
                  <a:pt x="937" y="1392"/>
                  <a:pt x="1107" y="1312"/>
                  <a:pt x="1223" y="1178"/>
                </a:cubicBezTo>
                <a:cubicBezTo>
                  <a:pt x="1339" y="1044"/>
                  <a:pt x="1393" y="866"/>
                  <a:pt x="1384" y="687"/>
                </a:cubicBezTo>
                <a:cubicBezTo>
                  <a:pt x="1375" y="518"/>
                  <a:pt x="1303" y="348"/>
                  <a:pt x="1178" y="223"/>
                </a:cubicBezTo>
                <a:cubicBezTo>
                  <a:pt x="1062" y="98"/>
                  <a:pt x="902" y="18"/>
                  <a:pt x="732" y="0"/>
                </a:cubicBezTo>
                <a:lnTo>
                  <a:pt x="732" y="0"/>
                </a:lnTo>
                <a:cubicBezTo>
                  <a:pt x="1089" y="54"/>
                  <a:pt x="1357" y="348"/>
                  <a:pt x="1366" y="705"/>
                </a:cubicBezTo>
                <a:cubicBezTo>
                  <a:pt x="1366" y="866"/>
                  <a:pt x="1303" y="1035"/>
                  <a:pt x="1196" y="1160"/>
                </a:cubicBezTo>
                <a:cubicBezTo>
                  <a:pt x="1080" y="1276"/>
                  <a:pt x="920" y="1348"/>
                  <a:pt x="759" y="1348"/>
                </a:cubicBezTo>
                <a:cubicBezTo>
                  <a:pt x="748" y="1348"/>
                  <a:pt x="737" y="1349"/>
                  <a:pt x="727" y="1349"/>
                </a:cubicBezTo>
                <a:cubicBezTo>
                  <a:pt x="569" y="1349"/>
                  <a:pt x="421" y="1287"/>
                  <a:pt x="304" y="1187"/>
                </a:cubicBezTo>
                <a:cubicBezTo>
                  <a:pt x="170" y="1080"/>
                  <a:pt x="81" y="928"/>
                  <a:pt x="54" y="759"/>
                </a:cubicBezTo>
                <a:cubicBezTo>
                  <a:pt x="27" y="589"/>
                  <a:pt x="54" y="420"/>
                  <a:pt x="143" y="268"/>
                </a:cubicBezTo>
                <a:cubicBezTo>
                  <a:pt x="179" y="196"/>
                  <a:pt x="241" y="134"/>
                  <a:pt x="313" y="89"/>
                </a:cubicBezTo>
                <a:cubicBezTo>
                  <a:pt x="384" y="45"/>
                  <a:pt x="473" y="18"/>
                  <a:pt x="554" y="18"/>
                </a:cubicBezTo>
                <a:cubicBezTo>
                  <a:pt x="616" y="0"/>
                  <a:pt x="679" y="0"/>
                  <a:pt x="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3" name="Google Shape;923;p9"/>
          <p:cNvSpPr/>
          <p:nvPr/>
        </p:nvSpPr>
        <p:spPr>
          <a:xfrm>
            <a:off x="10980612" y="1149483"/>
            <a:ext cx="2915" cy="4332"/>
          </a:xfrm>
          <a:custGeom>
            <a:avLst/>
            <a:gdLst/>
            <a:ahLst/>
            <a:cxnLst/>
            <a:rect l="l" t="t" r="r" b="b"/>
            <a:pathLst>
              <a:path w="37" h="55" extrusionOk="0">
                <a:moveTo>
                  <a:pt x="1" y="1"/>
                </a:moveTo>
                <a:lnTo>
                  <a:pt x="6" y="10"/>
                </a:lnTo>
                <a:lnTo>
                  <a:pt x="6" y="10"/>
                </a:lnTo>
                <a:cubicBezTo>
                  <a:pt x="7" y="10"/>
                  <a:pt x="8" y="10"/>
                  <a:pt x="10" y="10"/>
                </a:cubicBezTo>
                <a:lnTo>
                  <a:pt x="20" y="27"/>
                </a:lnTo>
                <a:lnTo>
                  <a:pt x="20" y="27"/>
                </a:lnTo>
                <a:cubicBezTo>
                  <a:pt x="28" y="26"/>
                  <a:pt x="27" y="18"/>
                  <a:pt x="19" y="10"/>
                </a:cubicBezTo>
                <a:cubicBezTo>
                  <a:pt x="19" y="10"/>
                  <a:pt x="10" y="1"/>
                  <a:pt x="1" y="1"/>
                </a:cubicBezTo>
                <a:close/>
                <a:moveTo>
                  <a:pt x="6" y="10"/>
                </a:moveTo>
                <a:lnTo>
                  <a:pt x="6" y="10"/>
                </a:lnTo>
                <a:cubicBezTo>
                  <a:pt x="1" y="12"/>
                  <a:pt x="2" y="20"/>
                  <a:pt x="10" y="27"/>
                </a:cubicBezTo>
                <a:lnTo>
                  <a:pt x="17" y="27"/>
                </a:lnTo>
                <a:lnTo>
                  <a:pt x="6" y="10"/>
                </a:lnTo>
                <a:close/>
                <a:moveTo>
                  <a:pt x="20" y="27"/>
                </a:moveTo>
                <a:lnTo>
                  <a:pt x="20" y="27"/>
                </a:lnTo>
                <a:cubicBezTo>
                  <a:pt x="20" y="27"/>
                  <a:pt x="19" y="27"/>
                  <a:pt x="19" y="27"/>
                </a:cubicBezTo>
                <a:lnTo>
                  <a:pt x="20" y="27"/>
                </a:lnTo>
                <a:lnTo>
                  <a:pt x="20" y="27"/>
                </a:lnTo>
                <a:close/>
                <a:moveTo>
                  <a:pt x="17" y="27"/>
                </a:moveTo>
                <a:lnTo>
                  <a:pt x="17" y="28"/>
                </a:lnTo>
                <a:lnTo>
                  <a:pt x="17" y="28"/>
                </a:lnTo>
                <a:cubicBezTo>
                  <a:pt x="17" y="27"/>
                  <a:pt x="18" y="27"/>
                  <a:pt x="19" y="27"/>
                </a:cubicBezTo>
                <a:close/>
                <a:moveTo>
                  <a:pt x="20" y="27"/>
                </a:moveTo>
                <a:lnTo>
                  <a:pt x="28" y="39"/>
                </a:lnTo>
                <a:lnTo>
                  <a:pt x="28" y="39"/>
                </a:lnTo>
                <a:cubicBezTo>
                  <a:pt x="28" y="36"/>
                  <a:pt x="28" y="34"/>
                  <a:pt x="28" y="27"/>
                </a:cubicBezTo>
                <a:close/>
                <a:moveTo>
                  <a:pt x="17" y="28"/>
                </a:moveTo>
                <a:lnTo>
                  <a:pt x="17" y="28"/>
                </a:lnTo>
                <a:cubicBezTo>
                  <a:pt x="10" y="29"/>
                  <a:pt x="10" y="36"/>
                  <a:pt x="19" y="36"/>
                </a:cubicBezTo>
                <a:cubicBezTo>
                  <a:pt x="19" y="45"/>
                  <a:pt x="28" y="45"/>
                  <a:pt x="36" y="54"/>
                </a:cubicBezTo>
                <a:lnTo>
                  <a:pt x="28" y="39"/>
                </a:lnTo>
                <a:lnTo>
                  <a:pt x="28" y="39"/>
                </a:lnTo>
                <a:cubicBezTo>
                  <a:pt x="28" y="41"/>
                  <a:pt x="28" y="43"/>
                  <a:pt x="28" y="45"/>
                </a:cubicBezTo>
                <a:lnTo>
                  <a:pt x="17" y="28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4" name="Google Shape;924;p9"/>
          <p:cNvSpPr/>
          <p:nvPr/>
        </p:nvSpPr>
        <p:spPr>
          <a:xfrm>
            <a:off x="10982031" y="1012442"/>
            <a:ext cx="75295" cy="74585"/>
          </a:xfrm>
          <a:custGeom>
            <a:avLst/>
            <a:gdLst/>
            <a:ahLst/>
            <a:cxnLst/>
            <a:rect l="l" t="t" r="r" b="b"/>
            <a:pathLst>
              <a:path w="956" h="947" extrusionOk="0">
                <a:moveTo>
                  <a:pt x="420" y="0"/>
                </a:moveTo>
                <a:cubicBezTo>
                  <a:pt x="390" y="0"/>
                  <a:pt x="361" y="6"/>
                  <a:pt x="336" y="19"/>
                </a:cubicBezTo>
                <a:lnTo>
                  <a:pt x="336" y="19"/>
                </a:lnTo>
                <a:cubicBezTo>
                  <a:pt x="358" y="13"/>
                  <a:pt x="378" y="9"/>
                  <a:pt x="402" y="9"/>
                </a:cubicBezTo>
                <a:cubicBezTo>
                  <a:pt x="420" y="5"/>
                  <a:pt x="438" y="2"/>
                  <a:pt x="456" y="2"/>
                </a:cubicBezTo>
                <a:cubicBezTo>
                  <a:pt x="474" y="2"/>
                  <a:pt x="491" y="5"/>
                  <a:pt x="509" y="9"/>
                </a:cubicBezTo>
                <a:cubicBezTo>
                  <a:pt x="545" y="9"/>
                  <a:pt x="581" y="18"/>
                  <a:pt x="616" y="27"/>
                </a:cubicBezTo>
                <a:cubicBezTo>
                  <a:pt x="581" y="18"/>
                  <a:pt x="554" y="9"/>
                  <a:pt x="518" y="0"/>
                </a:cubicBezTo>
                <a:close/>
                <a:moveTo>
                  <a:pt x="336" y="19"/>
                </a:moveTo>
                <a:lnTo>
                  <a:pt x="336" y="19"/>
                </a:lnTo>
                <a:cubicBezTo>
                  <a:pt x="326" y="21"/>
                  <a:pt x="316" y="24"/>
                  <a:pt x="304" y="27"/>
                </a:cubicBezTo>
                <a:cubicBezTo>
                  <a:pt x="286" y="27"/>
                  <a:pt x="268" y="36"/>
                  <a:pt x="259" y="45"/>
                </a:cubicBezTo>
                <a:cubicBezTo>
                  <a:pt x="242" y="54"/>
                  <a:pt x="224" y="63"/>
                  <a:pt x="215" y="72"/>
                </a:cubicBezTo>
                <a:cubicBezTo>
                  <a:pt x="179" y="81"/>
                  <a:pt x="143" y="107"/>
                  <a:pt x="126" y="134"/>
                </a:cubicBezTo>
                <a:cubicBezTo>
                  <a:pt x="90" y="170"/>
                  <a:pt x="54" y="206"/>
                  <a:pt x="36" y="250"/>
                </a:cubicBezTo>
                <a:cubicBezTo>
                  <a:pt x="27" y="295"/>
                  <a:pt x="10" y="339"/>
                  <a:pt x="1" y="384"/>
                </a:cubicBezTo>
                <a:lnTo>
                  <a:pt x="1" y="536"/>
                </a:lnTo>
                <a:lnTo>
                  <a:pt x="18" y="589"/>
                </a:lnTo>
                <a:lnTo>
                  <a:pt x="27" y="625"/>
                </a:lnTo>
                <a:cubicBezTo>
                  <a:pt x="27" y="634"/>
                  <a:pt x="27" y="643"/>
                  <a:pt x="36" y="661"/>
                </a:cubicBezTo>
                <a:cubicBezTo>
                  <a:pt x="63" y="705"/>
                  <a:pt x="90" y="741"/>
                  <a:pt x="117" y="777"/>
                </a:cubicBezTo>
                <a:cubicBezTo>
                  <a:pt x="152" y="812"/>
                  <a:pt x="188" y="848"/>
                  <a:pt x="233" y="875"/>
                </a:cubicBezTo>
                <a:cubicBezTo>
                  <a:pt x="268" y="893"/>
                  <a:pt x="313" y="920"/>
                  <a:pt x="358" y="937"/>
                </a:cubicBezTo>
                <a:cubicBezTo>
                  <a:pt x="411" y="946"/>
                  <a:pt x="456" y="946"/>
                  <a:pt x="509" y="946"/>
                </a:cubicBezTo>
                <a:cubicBezTo>
                  <a:pt x="545" y="946"/>
                  <a:pt x="590" y="946"/>
                  <a:pt x="634" y="928"/>
                </a:cubicBezTo>
                <a:cubicBezTo>
                  <a:pt x="670" y="911"/>
                  <a:pt x="706" y="902"/>
                  <a:pt x="741" y="875"/>
                </a:cubicBezTo>
                <a:cubicBezTo>
                  <a:pt x="777" y="857"/>
                  <a:pt x="804" y="830"/>
                  <a:pt x="831" y="795"/>
                </a:cubicBezTo>
                <a:cubicBezTo>
                  <a:pt x="857" y="768"/>
                  <a:pt x="884" y="732"/>
                  <a:pt x="902" y="696"/>
                </a:cubicBezTo>
                <a:cubicBezTo>
                  <a:pt x="920" y="661"/>
                  <a:pt x="938" y="625"/>
                  <a:pt x="938" y="589"/>
                </a:cubicBezTo>
                <a:cubicBezTo>
                  <a:pt x="947" y="545"/>
                  <a:pt x="956" y="509"/>
                  <a:pt x="947" y="473"/>
                </a:cubicBezTo>
                <a:cubicBezTo>
                  <a:pt x="947" y="438"/>
                  <a:pt x="947" y="411"/>
                  <a:pt x="938" y="384"/>
                </a:cubicBezTo>
                <a:cubicBezTo>
                  <a:pt x="920" y="295"/>
                  <a:pt x="875" y="223"/>
                  <a:pt x="822" y="161"/>
                </a:cubicBezTo>
                <a:cubicBezTo>
                  <a:pt x="795" y="125"/>
                  <a:pt x="759" y="98"/>
                  <a:pt x="732" y="81"/>
                </a:cubicBezTo>
                <a:cubicBezTo>
                  <a:pt x="697" y="54"/>
                  <a:pt x="652" y="36"/>
                  <a:pt x="616" y="27"/>
                </a:cubicBezTo>
                <a:lnTo>
                  <a:pt x="616" y="27"/>
                </a:lnTo>
                <a:cubicBezTo>
                  <a:pt x="652" y="45"/>
                  <a:pt x="688" y="72"/>
                  <a:pt x="724" y="98"/>
                </a:cubicBezTo>
                <a:cubicBezTo>
                  <a:pt x="750" y="125"/>
                  <a:pt x="786" y="152"/>
                  <a:pt x="813" y="179"/>
                </a:cubicBezTo>
                <a:cubicBezTo>
                  <a:pt x="840" y="214"/>
                  <a:pt x="866" y="250"/>
                  <a:pt x="875" y="286"/>
                </a:cubicBezTo>
                <a:cubicBezTo>
                  <a:pt x="893" y="322"/>
                  <a:pt x="902" y="366"/>
                  <a:pt x="920" y="402"/>
                </a:cubicBezTo>
                <a:cubicBezTo>
                  <a:pt x="920" y="438"/>
                  <a:pt x="920" y="464"/>
                  <a:pt x="920" y="491"/>
                </a:cubicBezTo>
                <a:cubicBezTo>
                  <a:pt x="920" y="527"/>
                  <a:pt x="920" y="563"/>
                  <a:pt x="902" y="598"/>
                </a:cubicBezTo>
                <a:cubicBezTo>
                  <a:pt x="893" y="634"/>
                  <a:pt x="884" y="661"/>
                  <a:pt x="866" y="696"/>
                </a:cubicBezTo>
                <a:cubicBezTo>
                  <a:pt x="848" y="723"/>
                  <a:pt x="831" y="750"/>
                  <a:pt x="804" y="777"/>
                </a:cubicBezTo>
                <a:cubicBezTo>
                  <a:pt x="777" y="803"/>
                  <a:pt x="750" y="821"/>
                  <a:pt x="724" y="839"/>
                </a:cubicBezTo>
                <a:cubicBezTo>
                  <a:pt x="688" y="857"/>
                  <a:pt x="652" y="875"/>
                  <a:pt x="625" y="884"/>
                </a:cubicBezTo>
                <a:cubicBezTo>
                  <a:pt x="600" y="890"/>
                  <a:pt x="575" y="896"/>
                  <a:pt x="550" y="896"/>
                </a:cubicBezTo>
                <a:cubicBezTo>
                  <a:pt x="539" y="896"/>
                  <a:pt x="529" y="895"/>
                  <a:pt x="518" y="893"/>
                </a:cubicBezTo>
                <a:cubicBezTo>
                  <a:pt x="505" y="895"/>
                  <a:pt x="492" y="896"/>
                  <a:pt x="479" y="896"/>
                </a:cubicBezTo>
                <a:cubicBezTo>
                  <a:pt x="448" y="896"/>
                  <a:pt x="419" y="890"/>
                  <a:pt x="393" y="884"/>
                </a:cubicBezTo>
                <a:cubicBezTo>
                  <a:pt x="349" y="866"/>
                  <a:pt x="313" y="848"/>
                  <a:pt x="277" y="830"/>
                </a:cubicBezTo>
                <a:cubicBezTo>
                  <a:pt x="233" y="803"/>
                  <a:pt x="197" y="777"/>
                  <a:pt x="170" y="741"/>
                </a:cubicBezTo>
                <a:cubicBezTo>
                  <a:pt x="143" y="714"/>
                  <a:pt x="117" y="670"/>
                  <a:pt x="90" y="634"/>
                </a:cubicBezTo>
                <a:lnTo>
                  <a:pt x="81" y="607"/>
                </a:lnTo>
                <a:lnTo>
                  <a:pt x="72" y="580"/>
                </a:lnTo>
                <a:lnTo>
                  <a:pt x="54" y="518"/>
                </a:lnTo>
                <a:cubicBezTo>
                  <a:pt x="45" y="473"/>
                  <a:pt x="45" y="429"/>
                  <a:pt x="45" y="384"/>
                </a:cubicBezTo>
                <a:cubicBezTo>
                  <a:pt x="54" y="339"/>
                  <a:pt x="63" y="295"/>
                  <a:pt x="72" y="250"/>
                </a:cubicBezTo>
                <a:cubicBezTo>
                  <a:pt x="90" y="206"/>
                  <a:pt x="117" y="170"/>
                  <a:pt x="152" y="143"/>
                </a:cubicBezTo>
                <a:cubicBezTo>
                  <a:pt x="170" y="107"/>
                  <a:pt x="197" y="89"/>
                  <a:pt x="224" y="72"/>
                </a:cubicBezTo>
                <a:cubicBezTo>
                  <a:pt x="251" y="45"/>
                  <a:pt x="286" y="36"/>
                  <a:pt x="322" y="27"/>
                </a:cubicBezTo>
                <a:cubicBezTo>
                  <a:pt x="326" y="24"/>
                  <a:pt x="331" y="21"/>
                  <a:pt x="336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5" name="Google Shape;925;p9"/>
          <p:cNvSpPr/>
          <p:nvPr/>
        </p:nvSpPr>
        <p:spPr>
          <a:xfrm>
            <a:off x="11013692" y="897688"/>
            <a:ext cx="106877" cy="103491"/>
          </a:xfrm>
          <a:custGeom>
            <a:avLst/>
            <a:gdLst/>
            <a:ahLst/>
            <a:cxnLst/>
            <a:rect l="l" t="t" r="r" b="b"/>
            <a:pathLst>
              <a:path w="1357" h="1314" extrusionOk="0">
                <a:moveTo>
                  <a:pt x="955" y="1243"/>
                </a:moveTo>
                <a:cubicBezTo>
                  <a:pt x="889" y="1277"/>
                  <a:pt x="818" y="1299"/>
                  <a:pt x="747" y="1308"/>
                </a:cubicBezTo>
                <a:lnTo>
                  <a:pt x="747" y="1308"/>
                </a:lnTo>
                <a:cubicBezTo>
                  <a:pt x="821" y="1300"/>
                  <a:pt x="894" y="1279"/>
                  <a:pt x="964" y="1243"/>
                </a:cubicBezTo>
                <a:close/>
                <a:moveTo>
                  <a:pt x="694" y="0"/>
                </a:moveTo>
                <a:cubicBezTo>
                  <a:pt x="593" y="0"/>
                  <a:pt x="490" y="24"/>
                  <a:pt x="393" y="74"/>
                </a:cubicBezTo>
                <a:cubicBezTo>
                  <a:pt x="241" y="154"/>
                  <a:pt x="116" y="297"/>
                  <a:pt x="54" y="458"/>
                </a:cubicBezTo>
                <a:cubicBezTo>
                  <a:pt x="0" y="627"/>
                  <a:pt x="9" y="806"/>
                  <a:pt x="89" y="966"/>
                </a:cubicBezTo>
                <a:cubicBezTo>
                  <a:pt x="203" y="1186"/>
                  <a:pt x="430" y="1313"/>
                  <a:pt x="664" y="1313"/>
                </a:cubicBezTo>
                <a:cubicBezTo>
                  <a:pt x="692" y="1313"/>
                  <a:pt x="720" y="1311"/>
                  <a:pt x="747" y="1308"/>
                </a:cubicBezTo>
                <a:lnTo>
                  <a:pt x="747" y="1308"/>
                </a:lnTo>
                <a:cubicBezTo>
                  <a:pt x="726" y="1310"/>
                  <a:pt x="705" y="1311"/>
                  <a:pt x="684" y="1311"/>
                </a:cubicBezTo>
                <a:cubicBezTo>
                  <a:pt x="450" y="1311"/>
                  <a:pt x="224" y="1177"/>
                  <a:pt x="116" y="949"/>
                </a:cubicBezTo>
                <a:cubicBezTo>
                  <a:pt x="45" y="797"/>
                  <a:pt x="45" y="627"/>
                  <a:pt x="107" y="475"/>
                </a:cubicBezTo>
                <a:cubicBezTo>
                  <a:pt x="161" y="324"/>
                  <a:pt x="277" y="199"/>
                  <a:pt x="429" y="118"/>
                </a:cubicBezTo>
                <a:cubicBezTo>
                  <a:pt x="519" y="74"/>
                  <a:pt x="615" y="52"/>
                  <a:pt x="710" y="52"/>
                </a:cubicBezTo>
                <a:cubicBezTo>
                  <a:pt x="935" y="52"/>
                  <a:pt x="1152" y="173"/>
                  <a:pt x="1259" y="386"/>
                </a:cubicBezTo>
                <a:cubicBezTo>
                  <a:pt x="1330" y="538"/>
                  <a:pt x="1348" y="716"/>
                  <a:pt x="1294" y="877"/>
                </a:cubicBezTo>
                <a:cubicBezTo>
                  <a:pt x="1357" y="716"/>
                  <a:pt x="1348" y="538"/>
                  <a:pt x="1285" y="377"/>
                </a:cubicBezTo>
                <a:cubicBezTo>
                  <a:pt x="1172" y="138"/>
                  <a:pt x="938" y="0"/>
                  <a:pt x="6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6" name="Google Shape;926;p9"/>
          <p:cNvSpPr/>
          <p:nvPr/>
        </p:nvSpPr>
        <p:spPr>
          <a:xfrm>
            <a:off x="11223035" y="873035"/>
            <a:ext cx="93645" cy="82068"/>
          </a:xfrm>
          <a:custGeom>
            <a:avLst/>
            <a:gdLst/>
            <a:ahLst/>
            <a:cxnLst/>
            <a:rect l="l" t="t" r="r" b="b"/>
            <a:pathLst>
              <a:path w="1189" h="1042" extrusionOk="0">
                <a:moveTo>
                  <a:pt x="649" y="1"/>
                </a:moveTo>
                <a:cubicBezTo>
                  <a:pt x="272" y="1"/>
                  <a:pt x="0" y="393"/>
                  <a:pt x="171" y="753"/>
                </a:cubicBezTo>
                <a:cubicBezTo>
                  <a:pt x="257" y="932"/>
                  <a:pt x="440" y="1042"/>
                  <a:pt x="634" y="1042"/>
                </a:cubicBezTo>
                <a:cubicBezTo>
                  <a:pt x="682" y="1042"/>
                  <a:pt x="730" y="1035"/>
                  <a:pt x="778" y="1021"/>
                </a:cubicBezTo>
                <a:cubicBezTo>
                  <a:pt x="885" y="985"/>
                  <a:pt x="975" y="914"/>
                  <a:pt x="1037" y="824"/>
                </a:cubicBezTo>
                <a:lnTo>
                  <a:pt x="1037" y="824"/>
                </a:lnTo>
                <a:cubicBezTo>
                  <a:pt x="975" y="914"/>
                  <a:pt x="876" y="976"/>
                  <a:pt x="769" y="1012"/>
                </a:cubicBezTo>
                <a:cubicBezTo>
                  <a:pt x="727" y="1023"/>
                  <a:pt x="685" y="1028"/>
                  <a:pt x="643" y="1028"/>
                </a:cubicBezTo>
                <a:cubicBezTo>
                  <a:pt x="455" y="1028"/>
                  <a:pt x="279" y="918"/>
                  <a:pt x="198" y="735"/>
                </a:cubicBezTo>
                <a:cubicBezTo>
                  <a:pt x="163" y="628"/>
                  <a:pt x="154" y="512"/>
                  <a:pt x="189" y="405"/>
                </a:cubicBezTo>
                <a:cubicBezTo>
                  <a:pt x="250" y="180"/>
                  <a:pt x="453" y="38"/>
                  <a:pt x="677" y="38"/>
                </a:cubicBezTo>
                <a:cubicBezTo>
                  <a:pt x="684" y="38"/>
                  <a:pt x="691" y="39"/>
                  <a:pt x="698" y="39"/>
                </a:cubicBezTo>
                <a:cubicBezTo>
                  <a:pt x="814" y="48"/>
                  <a:pt x="921" y="92"/>
                  <a:pt x="1001" y="182"/>
                </a:cubicBezTo>
                <a:cubicBezTo>
                  <a:pt x="1091" y="262"/>
                  <a:pt x="1135" y="369"/>
                  <a:pt x="1144" y="494"/>
                </a:cubicBezTo>
                <a:cubicBezTo>
                  <a:pt x="1144" y="610"/>
                  <a:pt x="1109" y="726"/>
                  <a:pt x="1037" y="824"/>
                </a:cubicBezTo>
                <a:cubicBezTo>
                  <a:pt x="1189" y="628"/>
                  <a:pt x="1180" y="351"/>
                  <a:pt x="1019" y="164"/>
                </a:cubicBezTo>
                <a:cubicBezTo>
                  <a:pt x="939" y="74"/>
                  <a:pt x="823" y="12"/>
                  <a:pt x="698" y="3"/>
                </a:cubicBezTo>
                <a:cubicBezTo>
                  <a:pt x="682" y="2"/>
                  <a:pt x="665" y="1"/>
                  <a:pt x="6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0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1;p4"/>
          <p:cNvGrpSpPr>
            <a:grpSpLocks/>
          </p:cNvGrpSpPr>
          <p:nvPr/>
        </p:nvGrpSpPr>
        <p:grpSpPr bwMode="auto">
          <a:xfrm rot="1840727">
            <a:off x="10607676" y="593726"/>
            <a:ext cx="633413" cy="477838"/>
            <a:chOff x="2322102" y="3096168"/>
            <a:chExt cx="474595" cy="359141"/>
          </a:xfrm>
        </p:grpSpPr>
        <p:sp>
          <p:nvSpPr>
            <p:cNvPr id="5" name="Google Shape;52;p4"/>
            <p:cNvSpPr>
              <a:spLocks/>
            </p:cNvSpPr>
            <p:nvPr/>
          </p:nvSpPr>
          <p:spPr bwMode="auto">
            <a:xfrm>
              <a:off x="2322102" y="3098152"/>
              <a:ext cx="195018" cy="355183"/>
            </a:xfrm>
            <a:custGeom>
              <a:avLst/>
              <a:gdLst>
                <a:gd name="T0" fmla="*/ 2193852 w 16506"/>
                <a:gd name="T1" fmla="*/ 142 h 30062"/>
                <a:gd name="T2" fmla="*/ 1116054 w 16506"/>
                <a:gd name="T3" fmla="*/ 59465 h 30062"/>
                <a:gd name="T4" fmla="*/ 142 w 16506"/>
                <a:gd name="T5" fmla="*/ 199485 h 30062"/>
                <a:gd name="T6" fmla="*/ 127448 w 16506"/>
                <a:gd name="T7" fmla="*/ 869951 h 30062"/>
                <a:gd name="T8" fmla="*/ 831833 w 16506"/>
                <a:gd name="T9" fmla="*/ 776566 h 30062"/>
                <a:gd name="T10" fmla="*/ 831833 w 16506"/>
                <a:gd name="T11" fmla="*/ 776566 h 30062"/>
                <a:gd name="T12" fmla="*/ 793588 w 16506"/>
                <a:gd name="T13" fmla="*/ 2198054 h 30062"/>
                <a:gd name="T14" fmla="*/ 853053 w 16506"/>
                <a:gd name="T15" fmla="*/ 4132833 h 30062"/>
                <a:gd name="T16" fmla="*/ 1574334 w 16506"/>
                <a:gd name="T17" fmla="*/ 4196493 h 30062"/>
                <a:gd name="T18" fmla="*/ 1553114 w 16506"/>
                <a:gd name="T19" fmla="*/ 2198054 h 30062"/>
                <a:gd name="T20" fmla="*/ 1591229 w 16506"/>
                <a:gd name="T21" fmla="*/ 696023 h 30062"/>
                <a:gd name="T22" fmla="*/ 2304133 w 16506"/>
                <a:gd name="T23" fmla="*/ 640740 h 30062"/>
                <a:gd name="T24" fmla="*/ 2193852 w 16506"/>
                <a:gd name="T25" fmla="*/ 142 h 300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Google Shape;53;p4"/>
            <p:cNvSpPr>
              <a:spLocks/>
            </p:cNvSpPr>
            <p:nvPr/>
          </p:nvSpPr>
          <p:spPr bwMode="auto">
            <a:xfrm>
              <a:off x="2555352" y="3096168"/>
              <a:ext cx="241345" cy="359141"/>
            </a:xfrm>
            <a:custGeom>
              <a:avLst/>
              <a:gdLst>
                <a:gd name="T0" fmla="*/ 1506365 w 20427"/>
                <a:gd name="T1" fmla="*/ 755346 h 30397"/>
                <a:gd name="T2" fmla="*/ 1794899 w 20427"/>
                <a:gd name="T3" fmla="*/ 2524703 h 30397"/>
                <a:gd name="T4" fmla="*/ 1145795 w 20427"/>
                <a:gd name="T5" fmla="*/ 2545923 h 30397"/>
                <a:gd name="T6" fmla="*/ 1145795 w 20427"/>
                <a:gd name="T7" fmla="*/ 2545923 h 30397"/>
                <a:gd name="T8" fmla="*/ 1506365 w 20427"/>
                <a:gd name="T9" fmla="*/ 755346 h 30397"/>
                <a:gd name="T10" fmla="*/ 1031178 w 20427"/>
                <a:gd name="T11" fmla="*/ 142 h 30397"/>
                <a:gd name="T12" fmla="*/ 142 w 20427"/>
                <a:gd name="T13" fmla="*/ 4175273 h 30397"/>
                <a:gd name="T14" fmla="*/ 806291 w 20427"/>
                <a:gd name="T15" fmla="*/ 4243256 h 30397"/>
                <a:gd name="T16" fmla="*/ 1026995 w 20427"/>
                <a:gd name="T17" fmla="*/ 3161261 h 30397"/>
                <a:gd name="T18" fmla="*/ 1884103 w 20427"/>
                <a:gd name="T19" fmla="*/ 3123016 h 30397"/>
                <a:gd name="T20" fmla="*/ 2015604 w 20427"/>
                <a:gd name="T21" fmla="*/ 3924983 h 30397"/>
                <a:gd name="T22" fmla="*/ 2851491 w 20427"/>
                <a:gd name="T23" fmla="*/ 3992825 h 30397"/>
                <a:gd name="T24" fmla="*/ 2851491 w 20427"/>
                <a:gd name="T25" fmla="*/ 3992825 h 30397"/>
                <a:gd name="T26" fmla="*/ 2096146 w 20427"/>
                <a:gd name="T27" fmla="*/ 89203 h 30397"/>
                <a:gd name="T28" fmla="*/ 1031178 w 20427"/>
                <a:gd name="T29" fmla="*/ 142 h 303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oogle Shape;54;p4"/>
          <p:cNvGrpSpPr>
            <a:grpSpLocks/>
          </p:cNvGrpSpPr>
          <p:nvPr/>
        </p:nvGrpSpPr>
        <p:grpSpPr bwMode="auto">
          <a:xfrm rot="-2011107">
            <a:off x="11007726" y="5784851"/>
            <a:ext cx="779463" cy="708025"/>
            <a:chOff x="5102279" y="85540"/>
            <a:chExt cx="584731" cy="530198"/>
          </a:xfrm>
        </p:grpSpPr>
        <p:sp>
          <p:nvSpPr>
            <p:cNvPr id="8" name="Google Shape;55;p4"/>
            <p:cNvSpPr>
              <a:spLocks/>
            </p:cNvSpPr>
            <p:nvPr/>
          </p:nvSpPr>
          <p:spPr bwMode="auto">
            <a:xfrm rot="1526894">
              <a:off x="5171162" y="116490"/>
              <a:ext cx="228082" cy="372114"/>
            </a:xfrm>
            <a:custGeom>
              <a:avLst/>
              <a:gdLst>
                <a:gd name="T0" fmla="*/ 1392101 w 19302"/>
                <a:gd name="T1" fmla="*/ 666452 h 31491"/>
                <a:gd name="T2" fmla="*/ 1880253 w 19302"/>
                <a:gd name="T3" fmla="*/ 1196907 h 31491"/>
                <a:gd name="T4" fmla="*/ 853139 w 19302"/>
                <a:gd name="T5" fmla="*/ 2211320 h 31491"/>
                <a:gd name="T6" fmla="*/ 861659 w 19302"/>
                <a:gd name="T7" fmla="*/ 764056 h 31491"/>
                <a:gd name="T8" fmla="*/ 1392101 w 19302"/>
                <a:gd name="T9" fmla="*/ 666452 h 31491"/>
                <a:gd name="T10" fmla="*/ 1387918 w 19302"/>
                <a:gd name="T11" fmla="*/ 142 h 31491"/>
                <a:gd name="T12" fmla="*/ 68004 w 19302"/>
                <a:gd name="T13" fmla="*/ 297138 h 31491"/>
                <a:gd name="T14" fmla="*/ 76512 w 19302"/>
                <a:gd name="T15" fmla="*/ 1315734 h 31491"/>
                <a:gd name="T16" fmla="*/ 142 w 19302"/>
                <a:gd name="T17" fmla="*/ 4184856 h 31491"/>
                <a:gd name="T18" fmla="*/ 789460 w 19302"/>
                <a:gd name="T19" fmla="*/ 4273940 h 31491"/>
                <a:gd name="T20" fmla="*/ 844619 w 19302"/>
                <a:gd name="T21" fmla="*/ 2610245 h 31491"/>
                <a:gd name="T22" fmla="*/ 2143311 w 19302"/>
                <a:gd name="T23" fmla="*/ 4397092 h 31491"/>
                <a:gd name="T24" fmla="*/ 2695130 w 19302"/>
                <a:gd name="T25" fmla="*/ 3989647 h 31491"/>
                <a:gd name="T26" fmla="*/ 1621377 w 19302"/>
                <a:gd name="T27" fmla="*/ 2542383 h 31491"/>
                <a:gd name="T28" fmla="*/ 2584823 w 19302"/>
                <a:gd name="T29" fmla="*/ 1230844 h 31491"/>
                <a:gd name="T30" fmla="*/ 1387918 w 19302"/>
                <a:gd name="T31" fmla="*/ 142 h 314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Google Shape;56;p4"/>
            <p:cNvSpPr>
              <a:spLocks/>
            </p:cNvSpPr>
            <p:nvPr/>
          </p:nvSpPr>
          <p:spPr bwMode="auto">
            <a:xfrm rot="842704">
              <a:off x="5431404" y="243494"/>
              <a:ext cx="216216" cy="351258"/>
            </a:xfrm>
            <a:custGeom>
              <a:avLst/>
              <a:gdLst>
                <a:gd name="T0" fmla="*/ 1689023 w 18299"/>
                <a:gd name="T1" fmla="*/ 0 h 29728"/>
                <a:gd name="T2" fmla="*/ 1689023 w 18299"/>
                <a:gd name="T3" fmla="*/ 0 h 29728"/>
                <a:gd name="T4" fmla="*/ 1761193 w 18299"/>
                <a:gd name="T5" fmla="*/ 1952053 h 29728"/>
                <a:gd name="T6" fmla="*/ 1251900 w 18299"/>
                <a:gd name="T7" fmla="*/ 3471296 h 29728"/>
                <a:gd name="T8" fmla="*/ 785179 w 18299"/>
                <a:gd name="T9" fmla="*/ 2694636 h 29728"/>
                <a:gd name="T10" fmla="*/ 912505 w 18299"/>
                <a:gd name="T11" fmla="*/ 178288 h 29728"/>
                <a:gd name="T12" fmla="*/ 131651 w 18299"/>
                <a:gd name="T13" fmla="*/ 101911 h 29728"/>
                <a:gd name="T14" fmla="*/ 0 w 18299"/>
                <a:gd name="T15" fmla="*/ 2694636 h 29728"/>
                <a:gd name="T16" fmla="*/ 1260407 w 18299"/>
                <a:gd name="T17" fmla="*/ 4150228 h 29728"/>
                <a:gd name="T18" fmla="*/ 2554749 w 18299"/>
                <a:gd name="T19" fmla="*/ 1952053 h 29728"/>
                <a:gd name="T20" fmla="*/ 2474060 w 18299"/>
                <a:gd name="T21" fmla="*/ 80690 h 29728"/>
                <a:gd name="T22" fmla="*/ 1689023 w 18299"/>
                <a:gd name="T23" fmla="*/ 0 h 297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0" name="Google Shape;57;p4"/>
          <p:cNvSpPr>
            <a:spLocks noChangeArrowheads="1"/>
          </p:cNvSpPr>
          <p:nvPr/>
        </p:nvSpPr>
        <p:spPr bwMode="auto">
          <a:xfrm>
            <a:off x="11593514" y="1414464"/>
            <a:ext cx="122237" cy="122237"/>
          </a:xfrm>
          <a:prstGeom prst="ellipse">
            <a:avLst/>
          </a:prstGeom>
          <a:solidFill>
            <a:srgbClr val="D68C60">
              <a:alpha val="2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Google Shape;58;p4"/>
          <p:cNvSpPr>
            <a:spLocks noChangeArrowheads="1"/>
          </p:cNvSpPr>
          <p:nvPr/>
        </p:nvSpPr>
        <p:spPr bwMode="auto">
          <a:xfrm>
            <a:off x="3232150" y="290514"/>
            <a:ext cx="122238" cy="123825"/>
          </a:xfrm>
          <a:prstGeom prst="ellipse">
            <a:avLst/>
          </a:prstGeom>
          <a:solidFill>
            <a:srgbClr val="D68C60">
              <a:alpha val="2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12" name="Google Shape;59;p4"/>
          <p:cNvGrpSpPr>
            <a:grpSpLocks/>
          </p:cNvGrpSpPr>
          <p:nvPr/>
        </p:nvGrpSpPr>
        <p:grpSpPr bwMode="auto">
          <a:xfrm>
            <a:off x="274639" y="111125"/>
            <a:ext cx="839787" cy="711200"/>
            <a:chOff x="5678408" y="4285242"/>
            <a:chExt cx="629316" cy="533062"/>
          </a:xfrm>
        </p:grpSpPr>
        <p:sp>
          <p:nvSpPr>
            <p:cNvPr id="13" name="Google Shape;60;p4"/>
            <p:cNvSpPr>
              <a:spLocks/>
            </p:cNvSpPr>
            <p:nvPr/>
          </p:nvSpPr>
          <p:spPr bwMode="auto">
            <a:xfrm rot="-1258647">
              <a:off x="5732063" y="4428202"/>
              <a:ext cx="280137" cy="351609"/>
            </a:xfrm>
            <a:custGeom>
              <a:avLst/>
              <a:gdLst>
                <a:gd name="T0" fmla="*/ 2172743 w 23709"/>
                <a:gd name="T1" fmla="*/ 0 h 29758"/>
                <a:gd name="T2" fmla="*/ 1599779 w 23709"/>
                <a:gd name="T3" fmla="*/ 2278688 h 29758"/>
                <a:gd name="T4" fmla="*/ 1175514 w 23709"/>
                <a:gd name="T5" fmla="*/ 250314 h 29758"/>
                <a:gd name="T6" fmla="*/ 93403 w 23709"/>
                <a:gd name="T7" fmla="*/ 165442 h 29758"/>
                <a:gd name="T8" fmla="*/ 0 w 23709"/>
                <a:gd name="T9" fmla="*/ 2028374 h 29758"/>
                <a:gd name="T10" fmla="*/ 46625 w 23709"/>
                <a:gd name="T11" fmla="*/ 4048230 h 29758"/>
                <a:gd name="T12" fmla="*/ 806240 w 23709"/>
                <a:gd name="T13" fmla="*/ 4116229 h 29758"/>
                <a:gd name="T14" fmla="*/ 683251 w 23709"/>
                <a:gd name="T15" fmla="*/ 937746 h 29758"/>
                <a:gd name="T16" fmla="*/ 683251 w 23709"/>
                <a:gd name="T17" fmla="*/ 937746 h 29758"/>
                <a:gd name="T18" fmla="*/ 729876 w 23709"/>
                <a:gd name="T19" fmla="*/ 942082 h 29758"/>
                <a:gd name="T20" fmla="*/ 1332426 w 23709"/>
                <a:gd name="T21" fmla="*/ 3670591 h 29758"/>
                <a:gd name="T22" fmla="*/ 1854429 w 23709"/>
                <a:gd name="T23" fmla="*/ 3717357 h 29758"/>
                <a:gd name="T24" fmla="*/ 2550382 w 23709"/>
                <a:gd name="T25" fmla="*/ 1014252 h 29758"/>
                <a:gd name="T26" fmla="*/ 2592824 w 23709"/>
                <a:gd name="T27" fmla="*/ 1001409 h 29758"/>
                <a:gd name="T28" fmla="*/ 2592824 w 23709"/>
                <a:gd name="T29" fmla="*/ 1001409 h 29758"/>
                <a:gd name="T30" fmla="*/ 2465499 w 23709"/>
                <a:gd name="T31" fmla="*/ 4077970 h 29758"/>
                <a:gd name="T32" fmla="*/ 3254854 w 23709"/>
                <a:gd name="T33" fmla="*/ 4154334 h 29758"/>
                <a:gd name="T34" fmla="*/ 3309998 w 23709"/>
                <a:gd name="T35" fmla="*/ 2134479 h 29758"/>
                <a:gd name="T36" fmla="*/ 3263232 w 23709"/>
                <a:gd name="T37" fmla="*/ 93402 h 29758"/>
                <a:gd name="T38" fmla="*/ 2172743 w 23709"/>
                <a:gd name="T39" fmla="*/ 0 h 297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Google Shape;61;p4"/>
            <p:cNvSpPr>
              <a:spLocks/>
            </p:cNvSpPr>
            <p:nvPr/>
          </p:nvSpPr>
          <p:spPr bwMode="auto">
            <a:xfrm rot="-1372242">
              <a:off x="6006039" y="4318028"/>
              <a:ext cx="241375" cy="359185"/>
            </a:xfrm>
            <a:custGeom>
              <a:avLst/>
              <a:gdLst>
                <a:gd name="T0" fmla="*/ 1506742 w 20427"/>
                <a:gd name="T1" fmla="*/ 755533 h 30397"/>
                <a:gd name="T2" fmla="*/ 1795347 w 20427"/>
                <a:gd name="T3" fmla="*/ 2525332 h 30397"/>
                <a:gd name="T4" fmla="*/ 1146079 w 20427"/>
                <a:gd name="T5" fmla="*/ 2546554 h 30397"/>
                <a:gd name="T6" fmla="*/ 1146079 w 20427"/>
                <a:gd name="T7" fmla="*/ 2546554 h 30397"/>
                <a:gd name="T8" fmla="*/ 1506742 w 20427"/>
                <a:gd name="T9" fmla="*/ 755533 h 30397"/>
                <a:gd name="T10" fmla="*/ 1031436 w 20427"/>
                <a:gd name="T11" fmla="*/ 142 h 30397"/>
                <a:gd name="T12" fmla="*/ 142 w 20427"/>
                <a:gd name="T13" fmla="*/ 4176292 h 30397"/>
                <a:gd name="T14" fmla="*/ 806498 w 20427"/>
                <a:gd name="T15" fmla="*/ 4244296 h 30397"/>
                <a:gd name="T16" fmla="*/ 1027253 w 20427"/>
                <a:gd name="T17" fmla="*/ 3162038 h 30397"/>
                <a:gd name="T18" fmla="*/ 1884573 w 20427"/>
                <a:gd name="T19" fmla="*/ 3123776 h 30397"/>
                <a:gd name="T20" fmla="*/ 2016102 w 20427"/>
                <a:gd name="T21" fmla="*/ 3925937 h 30397"/>
                <a:gd name="T22" fmla="*/ 2852200 w 20427"/>
                <a:gd name="T23" fmla="*/ 3993799 h 30397"/>
                <a:gd name="T24" fmla="*/ 2852200 w 20427"/>
                <a:gd name="T25" fmla="*/ 3993799 h 30397"/>
                <a:gd name="T26" fmla="*/ 2096667 w 20427"/>
                <a:gd name="T27" fmla="*/ 89226 h 30397"/>
                <a:gd name="T28" fmla="*/ 1031436 w 20427"/>
                <a:gd name="T29" fmla="*/ 142 h 303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5" name="Google Shape;62;p4"/>
          <p:cNvSpPr>
            <a:spLocks noChangeArrowheads="1"/>
          </p:cNvSpPr>
          <p:nvPr/>
        </p:nvSpPr>
        <p:spPr bwMode="auto">
          <a:xfrm>
            <a:off x="274639" y="1357314"/>
            <a:ext cx="122237" cy="122237"/>
          </a:xfrm>
          <a:prstGeom prst="ellipse">
            <a:avLst/>
          </a:prstGeom>
          <a:solidFill>
            <a:srgbClr val="D68C60">
              <a:alpha val="2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lIns="121897" tIns="121897" rIns="121897" bIns="121897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lIns="121897" tIns="121897" rIns="121897" bIns="121897">
            <a:noAutofit/>
          </a:bodyPr>
          <a:lstStyle>
            <a:lvl1pPr marL="609616" lvl="0" indent="-4572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AutoNum type="arabicPeriod"/>
              <a:defRPr sz="1600">
                <a:solidFill>
                  <a:srgbClr val="434343"/>
                </a:solidFill>
              </a:defRPr>
            </a:lvl1pPr>
            <a:lvl2pPr marL="1219231" lvl="1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marL="1828845" lvl="2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marL="2438461" lvl="3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marL="3048076" lvl="4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marL="3657692" lvl="5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marL="4267307" lvl="6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marL="4876922" lvl="7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marL="5486538" lvl="8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176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7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0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1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8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2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991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3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3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0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3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6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7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51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3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509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62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9818329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0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2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4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4"/>
            <a:ext cx="3860799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1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hf hdr="0" ftr="0" dt="0"/>
  <p:txStyles>
    <p:titleStyle>
      <a:lvl1pPr algn="ctr" defTabSz="1218987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6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4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94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479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6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512570" y="-582295"/>
            <a:ext cx="13532485" cy="799084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" b="59828"/>
            <a:stretch>
              <a:fillRect/>
            </a:stretch>
          </p:blipFill>
          <p:spPr>
            <a:xfrm>
              <a:off x="0" y="0"/>
              <a:ext cx="12192000" cy="29958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 b="59828"/>
            <a:stretch>
              <a:fillRect/>
            </a:stretch>
          </p:blipFill>
          <p:spPr>
            <a:xfrm flipV="1">
              <a:off x="0" y="3982453"/>
              <a:ext cx="12192000" cy="287554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 userDrawn="1"/>
        </p:nvSpPr>
        <p:spPr>
          <a:xfrm>
            <a:off x="3878581" y="2419350"/>
            <a:ext cx="4730115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5766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7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74" indent="-228611" algn="l" defTabSz="914446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96" indent="-228611" algn="l" defTabSz="914446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2011" indent="-228611" algn="l" defTabSz="914446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833" indent="-228611" algn="l" defTabSz="914446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7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3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svg"/><Relationship Id="rId12" Type="http://schemas.openxmlformats.org/officeDocument/2006/relationships/image" Target="../media/image3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36.jfif"/><Relationship Id="rId10" Type="http://schemas.openxmlformats.org/officeDocument/2006/relationships/image" Target="../media/image35.jfif"/><Relationship Id="rId4" Type="http://schemas.openxmlformats.org/officeDocument/2006/relationships/image" Target="../media/image12.png"/><Relationship Id="rId9" Type="http://schemas.openxmlformats.org/officeDocument/2006/relationships/image" Target="../media/image34.jf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13" Type="http://schemas.openxmlformats.org/officeDocument/2006/relationships/image" Target="../media/image43.png"/><Relationship Id="rId3" Type="http://schemas.openxmlformats.org/officeDocument/2006/relationships/image" Target="../media/image82.svg"/><Relationship Id="rId12" Type="http://schemas.openxmlformats.org/officeDocument/2006/relationships/image" Target="../media/image91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84.svg"/><Relationship Id="rId10" Type="http://schemas.openxmlformats.org/officeDocument/2006/relationships/image" Target="../media/image89.svg"/><Relationship Id="rId4" Type="http://schemas.openxmlformats.org/officeDocument/2006/relationships/image" Target="../media/image39.png"/><Relationship Id="rId9" Type="http://schemas.openxmlformats.org/officeDocument/2006/relationships/image" Target="../media/image41.png"/><Relationship Id="rId14" Type="http://schemas.openxmlformats.org/officeDocument/2006/relationships/image" Target="../media/image9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13" Type="http://schemas.openxmlformats.org/officeDocument/2006/relationships/image" Target="../media/image43.png"/><Relationship Id="rId3" Type="http://schemas.openxmlformats.org/officeDocument/2006/relationships/image" Target="../media/image82.svg"/><Relationship Id="rId12" Type="http://schemas.openxmlformats.org/officeDocument/2006/relationships/image" Target="../media/image91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84.svg"/><Relationship Id="rId10" Type="http://schemas.openxmlformats.org/officeDocument/2006/relationships/image" Target="../media/image89.svg"/><Relationship Id="rId4" Type="http://schemas.openxmlformats.org/officeDocument/2006/relationships/image" Target="../media/image39.png"/><Relationship Id="rId9" Type="http://schemas.openxmlformats.org/officeDocument/2006/relationships/image" Target="../media/image41.png"/><Relationship Id="rId14" Type="http://schemas.openxmlformats.org/officeDocument/2006/relationships/image" Target="../media/image9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68.svg"/><Relationship Id="rId7" Type="http://schemas.openxmlformats.org/officeDocument/2006/relationships/image" Target="../media/image29.jf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jfif"/><Relationship Id="rId5" Type="http://schemas.openxmlformats.org/officeDocument/2006/relationships/image" Target="../media/image24.jpg"/><Relationship Id="rId4" Type="http://schemas.openxmlformats.org/officeDocument/2006/relationships/image" Target="../media/image23.jf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68.svg"/><Relationship Id="rId7" Type="http://schemas.openxmlformats.org/officeDocument/2006/relationships/image" Target="../media/image4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fif"/><Relationship Id="rId5" Type="http://schemas.openxmlformats.org/officeDocument/2006/relationships/image" Target="../media/image30.jp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svg"/><Relationship Id="rId12" Type="http://schemas.openxmlformats.org/officeDocument/2006/relationships/image" Target="../media/image16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15.jfif"/><Relationship Id="rId10" Type="http://schemas.openxmlformats.org/officeDocument/2006/relationships/image" Target="../media/image14.jfif"/><Relationship Id="rId4" Type="http://schemas.openxmlformats.org/officeDocument/2006/relationships/image" Target="../media/image12.pn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68.svg"/><Relationship Id="rId7" Type="http://schemas.openxmlformats.org/officeDocument/2006/relationships/image" Target="../media/image23.jf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2.jfif"/><Relationship Id="rId11" Type="http://schemas.openxmlformats.org/officeDocument/2006/relationships/image" Target="../media/image27.jfif"/><Relationship Id="rId5" Type="http://schemas.openxmlformats.org/officeDocument/2006/relationships/image" Target="../media/image21.jpeg"/><Relationship Id="rId10" Type="http://schemas.openxmlformats.org/officeDocument/2006/relationships/image" Target="../media/image26.jpg"/><Relationship Id="rId4" Type="http://schemas.openxmlformats.org/officeDocument/2006/relationships/image" Target="../media/image20.jpeg"/><Relationship Id="rId9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2.jfif"/><Relationship Id="rId3" Type="http://schemas.openxmlformats.org/officeDocument/2006/relationships/image" Target="../media/image21.svg"/><Relationship Id="rId12" Type="http://schemas.openxmlformats.org/officeDocument/2006/relationships/image" Target="../media/image31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30.jpg"/><Relationship Id="rId10" Type="http://schemas.openxmlformats.org/officeDocument/2006/relationships/image" Target="../media/image29.jfif"/><Relationship Id="rId4" Type="http://schemas.openxmlformats.org/officeDocument/2006/relationships/image" Target="../media/image12.png"/><Relationship Id="rId9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78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1354" y="485031"/>
            <a:ext cx="564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MẦM NON TUỔI HOA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96" y="1336764"/>
            <a:ext cx="1073427" cy="9562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9019" y="3373342"/>
            <a:ext cx="450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31213" y="2510742"/>
            <a:ext cx="7750139" cy="24092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VỰC:  PHÁT TRIỂN </a:t>
            </a:r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</a:p>
          <a:p>
            <a:pPr algn="ctr"/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trường tiểu học</a:t>
            </a:r>
          </a:p>
          <a:p>
            <a:pPr algn="ctr"/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Nguyễn Thị Vân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5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416" y="562711"/>
            <a:ext cx="10506591" cy="1275827"/>
            <a:chOff x="-6390" y="-142213"/>
            <a:chExt cx="14688530" cy="1946695"/>
          </a:xfrm>
        </p:grpSpPr>
        <p:sp>
          <p:nvSpPr>
            <p:cNvPr id="3" name="Freeform 3"/>
            <p:cNvSpPr/>
            <p:nvPr/>
          </p:nvSpPr>
          <p:spPr>
            <a:xfrm>
              <a:off x="-6390" y="-142213"/>
              <a:ext cx="14688530" cy="1946695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0532">
            <a:off x="1086350" y="613402"/>
            <a:ext cx="734289" cy="7196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371361" y="613402"/>
            <a:ext cx="734289" cy="719603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751438" y="841553"/>
            <a:ext cx="9619923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3200" smtClean="0">
                <a:solidFill>
                  <a:srgbClr val="FF0000"/>
                </a:solidFill>
                <a:latin typeface="Sriracha"/>
              </a:rPr>
              <a:t>Khi đến trường học các anh chị mặc trang phục gì?</a:t>
            </a:r>
            <a:endParaRPr lang="en-US" sz="3200">
              <a:solidFill>
                <a:srgbClr val="FF0000"/>
              </a:solidFill>
              <a:latin typeface="Srirach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31" y="2195802"/>
            <a:ext cx="8962930" cy="409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9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1817" y="0"/>
            <a:ext cx="3721990" cy="35528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872145" y="2568860"/>
            <a:ext cx="1823195" cy="158263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1996" y="235389"/>
            <a:ext cx="4001631" cy="3013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  <a:spcBef>
                <a:spcPct val="0"/>
              </a:spcBef>
            </a:pPr>
            <a:r>
              <a:rPr lang="en-US" sz="3200" smtClean="0">
                <a:solidFill>
                  <a:srgbClr val="00B050"/>
                </a:solidFill>
                <a:latin typeface="Sriracha"/>
              </a:rPr>
              <a:t>Ngoài hoạt động học ra, các con có biết ở trường tiểu học còn hoạt động gì nữa không?</a:t>
            </a:r>
            <a:endParaRPr lang="en-US" sz="3200">
              <a:solidFill>
                <a:srgbClr val="00B050"/>
              </a:solidFill>
              <a:latin typeface="Srirach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93514" y="235389"/>
            <a:ext cx="6006446" cy="3177767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1996" y="3788198"/>
            <a:ext cx="4416244" cy="275225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25497" y="3693812"/>
            <a:ext cx="3720974" cy="2752253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783728" y="3693812"/>
            <a:ext cx="3293595" cy="2752253"/>
          </a:xfrm>
          <a:prstGeom prst="round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  <p:bldP spid="1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23451" y="1210538"/>
            <a:ext cx="7482512" cy="420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28968">
            <a:off x="9289262" y="4095907"/>
            <a:ext cx="2494081" cy="250318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053790" y="1837836"/>
            <a:ext cx="6414821" cy="3255966"/>
            <a:chOff x="0" y="-52493"/>
            <a:chExt cx="12829642" cy="6511931"/>
          </a:xfrm>
        </p:grpSpPr>
        <p:sp>
          <p:nvSpPr>
            <p:cNvPr id="7" name="TextBox 7"/>
            <p:cNvSpPr txBox="1"/>
            <p:nvPr/>
          </p:nvSpPr>
          <p:spPr>
            <a:xfrm>
              <a:off x="0" y="1229493"/>
              <a:ext cx="12829642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84"/>
                </a:lnSpc>
              </a:pPr>
              <a:endParaRPr lang="en-US" sz="7984">
                <a:solidFill>
                  <a:srgbClr val="272727"/>
                </a:solidFill>
                <a:latin typeface="Repo Black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99966" y="5804002"/>
              <a:ext cx="8604108" cy="655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>
                <a:solidFill>
                  <a:srgbClr val="272727"/>
                </a:solidFill>
                <a:latin typeface="Muli Extra Light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01124" y="-52493"/>
              <a:ext cx="11413862" cy="31803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03"/>
                </a:lnSpc>
              </a:pPr>
              <a:r>
                <a:rPr lang="en-US" sz="3600" b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 hãy so sánh điểm giống</a:t>
              </a:r>
            </a:p>
            <a:p>
              <a:pPr algn="ctr">
                <a:lnSpc>
                  <a:spcPts val="3103"/>
                </a:lnSpc>
              </a:pPr>
              <a:r>
                <a:rPr lang="en-US" sz="3600" b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và khác nhau giữa trường tiểu học và trường mầm non?</a:t>
              </a:r>
              <a:endParaRPr 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17442" y="436632"/>
            <a:ext cx="1956993" cy="21146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58313" y="2206560"/>
            <a:ext cx="2426752" cy="13325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468611" y="761409"/>
            <a:ext cx="737352" cy="9915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881489">
            <a:off x="1936351" y="5204776"/>
            <a:ext cx="1897429" cy="67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1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5050" y="1475716"/>
            <a:ext cx="62197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nhau: Ở trường tiểu học và trường mầm non đều có các cô giáo và bạn bè giúp đỡ nhau trong lúc chơi và trong khi học bài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2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8460" y="869134"/>
            <a:ext cx="6219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nhau:</a:t>
            </a:r>
          </a:p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92570" y="2435382"/>
            <a:ext cx="54321" cy="34403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90" y="1625459"/>
            <a:ext cx="2895898" cy="1225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9913" y="3112314"/>
            <a:ext cx="45901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 đồng phục, mang cặp, sách, vở và các đồ dùng học tập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chính là học, xưng hô là thầy cô, em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32" y="1534004"/>
            <a:ext cx="3467477" cy="13171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35916" y="3247599"/>
            <a:ext cx="45901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 quần áo tự chọn, mang cặp quần áo, sữa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chính là vui chơi, xưng hô cô và con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23451" y="1210538"/>
            <a:ext cx="7482512" cy="420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28968">
            <a:off x="9289262" y="4095907"/>
            <a:ext cx="2494081" cy="250318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053790" y="747026"/>
            <a:ext cx="6414821" cy="4346776"/>
            <a:chOff x="0" y="-2234113"/>
            <a:chExt cx="12829642" cy="8693551"/>
          </a:xfrm>
        </p:grpSpPr>
        <p:sp>
          <p:nvSpPr>
            <p:cNvPr id="7" name="TextBox 7"/>
            <p:cNvSpPr txBox="1"/>
            <p:nvPr/>
          </p:nvSpPr>
          <p:spPr>
            <a:xfrm>
              <a:off x="0" y="1229493"/>
              <a:ext cx="12829642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84"/>
                </a:lnSpc>
              </a:pPr>
              <a:endParaRPr lang="en-US" sz="7984">
                <a:solidFill>
                  <a:srgbClr val="272727"/>
                </a:solidFill>
                <a:latin typeface="Repo Black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99966" y="5804002"/>
              <a:ext cx="8604108" cy="655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>
                <a:solidFill>
                  <a:srgbClr val="272727"/>
                </a:solidFill>
                <a:latin typeface="Muli Extra Light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86118" y="-2234113"/>
              <a:ext cx="11413862" cy="812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03"/>
                </a:lnSpc>
              </a:pPr>
              <a:r>
                <a:rPr lang="en-US" sz="4400" b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</a:t>
              </a:r>
              <a:endParaRPr lang="en-US" sz="4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17442" y="436632"/>
            <a:ext cx="1956993" cy="21146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58313" y="2206560"/>
            <a:ext cx="2426752" cy="13325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468611" y="761409"/>
            <a:ext cx="737352" cy="9915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881489">
            <a:off x="1936351" y="5204776"/>
            <a:ext cx="1897429" cy="672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4195" y="1752959"/>
            <a:ext cx="51998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</a:rPr>
              <a:t>Bé hãy khoanh tròn vào đồ dùng không cùng loại</a:t>
            </a:r>
            <a:endParaRPr lang="en-US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0532">
            <a:off x="1086350" y="613402"/>
            <a:ext cx="734289" cy="7196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371361" y="613402"/>
            <a:ext cx="734289" cy="71960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802048" y="1658899"/>
            <a:ext cx="2100403" cy="192627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2203" y="1667955"/>
            <a:ext cx="2178626" cy="1917217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14384" y="1667956"/>
            <a:ext cx="1865014" cy="1917216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556627" y="1658897"/>
            <a:ext cx="2043065" cy="1926275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847154" y="1658897"/>
            <a:ext cx="2049100" cy="182668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88460" y="1077362"/>
            <a:ext cx="2482158" cy="28971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15" grpId="0" animBg="1"/>
      <p:bldP spid="16" grpId="0" animBg="1"/>
      <p:bldP spid="1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0532">
            <a:off x="1086350" y="613402"/>
            <a:ext cx="734289" cy="7196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371361" y="613402"/>
            <a:ext cx="734289" cy="71960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802049" y="1658899"/>
            <a:ext cx="2068716" cy="1926274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2202" y="1667955"/>
            <a:ext cx="2136377" cy="184479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14384" y="1667956"/>
            <a:ext cx="1865014" cy="1917216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512868" y="1658898"/>
            <a:ext cx="2056645" cy="1853848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946741" y="1658897"/>
            <a:ext cx="2040048" cy="1763313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709842" y="991310"/>
            <a:ext cx="2513846" cy="2996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9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15" grpId="0" animBg="1"/>
      <p:bldP spid="16" grpId="0" animBg="1"/>
      <p:bldP spid="1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A6D9BEA-C2BD-4507-97EC-AB55B3FBB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" y="1242"/>
            <a:ext cx="12187592" cy="685552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718ACFBE-A9BA-4782-A58A-15C91DDFCC24}"/>
              </a:ext>
            </a:extLst>
          </p:cNvPr>
          <p:cNvSpPr txBox="1"/>
          <p:nvPr/>
        </p:nvSpPr>
        <p:spPr>
          <a:xfrm>
            <a:off x="1387018" y="2413465"/>
            <a:ext cx="9417964" cy="1015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999" smtClean="0">
                <a:solidFill>
                  <a:srgbClr val="5C9FBA"/>
                </a:solidFill>
                <a:latin typeface="zihun24hao-zhenhunshoushu" panose="00000500000000000000" pitchFamily="2" charset="-122"/>
                <a:ea typeface="zihun24hao-zhenhunshoushu" panose="00000500000000000000" pitchFamily="2" charset="-122"/>
                <a:sym typeface="zihun24hao-zhenhunshoushu" panose="00000500000000000000" pitchFamily="2" charset="-122"/>
              </a:rPr>
              <a:t>Xin chào và hẹn gặp!</a:t>
            </a:r>
            <a:endParaRPr lang="en-US" altLang="zh-CN" sz="5999" dirty="0">
              <a:solidFill>
                <a:srgbClr val="5C9FBA"/>
              </a:solidFill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="" xmlns:a16="http://schemas.microsoft.com/office/drawing/2014/main" id="{FD30A291-A4FF-4412-9AF8-69DD8978E0A0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5C9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rgbClr val="FFFFFF"/>
              </a:solidFill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E9BB0E5B-E5F4-4490-B3C7-C915B81DF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462" y="1411912"/>
            <a:ext cx="53510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rPr>
              <a:t>Giờ học đến đây là hết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zihun24hao-zhenhunshoushu" panose="00000500000000000000" pitchFamily="2" charset="-122"/>
              <a:cs typeface="Times New Roman" panose="02020603050405020304" pitchFamily="18" charset="0"/>
              <a:sym typeface="zihun24hao-zhenhunshoushu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57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6416" y="1367072"/>
            <a:ext cx="51333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định:Cô và trẻ cùng hát bài hát</a:t>
            </a:r>
          </a:p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búp bê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 giowis thieeuj truwowngf tieeru hocj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48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9625" y="344032"/>
            <a:ext cx="9008198" cy="6102035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3187281" y="2086294"/>
            <a:ext cx="5817439" cy="3342272"/>
            <a:chOff x="0" y="-76200"/>
            <a:chExt cx="11634878" cy="668454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118416"/>
              <a:ext cx="11634878" cy="225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54"/>
                </a:lnSpc>
              </a:pPr>
              <a:endParaRPr lang="en-US" sz="6734" spc="135">
                <a:solidFill>
                  <a:srgbClr val="000000"/>
                </a:solidFill>
                <a:latin typeface="Sigmar One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890197"/>
              <a:ext cx="1163487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 spc="20">
                <a:solidFill>
                  <a:srgbClr val="000000"/>
                </a:solidFill>
                <a:latin typeface="Public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1163487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>
                <a:solidFill>
                  <a:srgbClr val="000000"/>
                </a:solidFill>
                <a:latin typeface="Public Sans Bold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314685" y="28675"/>
            <a:ext cx="3562629" cy="9003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93601" y="874790"/>
            <a:ext cx="6111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thấy ở sân trường tiểu học có những gì?</a:t>
            </a:r>
            <a:endParaRPr 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78178" y="2144254"/>
            <a:ext cx="6426511" cy="303432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31675" y="855752"/>
            <a:ext cx="647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có biết cột cờ để làm gì không?</a:t>
            </a:r>
            <a:endParaRPr 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3389" y="434565"/>
            <a:ext cx="5979551" cy="57077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735918" y="5243304"/>
            <a:ext cx="1823195" cy="158263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76538" y="1781405"/>
            <a:ext cx="4916032" cy="18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  <a:spcBef>
                <a:spcPct val="0"/>
              </a:spcBef>
            </a:pPr>
            <a:r>
              <a:rPr lang="en-US" sz="4400" smtClean="0">
                <a:latin typeface="Sriracha"/>
              </a:rPr>
              <a:t>Các con thấy trường tiểu học như thế nào?</a:t>
            </a:r>
            <a:endParaRPr lang="en-US" sz="4400">
              <a:latin typeface="Srirach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90511" y="434566"/>
            <a:ext cx="2580237" cy="275225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478319" y="434565"/>
            <a:ext cx="2580237" cy="275225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690511" y="3449369"/>
            <a:ext cx="2580237" cy="2752253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478318" y="3449369"/>
            <a:ext cx="2580237" cy="2752253"/>
          </a:xfrm>
          <a:prstGeom prst="round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187281" y="2086294"/>
            <a:ext cx="5817439" cy="3342272"/>
            <a:chOff x="0" y="-76200"/>
            <a:chExt cx="11634878" cy="668454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118416"/>
              <a:ext cx="11634878" cy="225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54"/>
                </a:lnSpc>
              </a:pPr>
              <a:endParaRPr lang="en-US" sz="6734" spc="135">
                <a:solidFill>
                  <a:srgbClr val="000000"/>
                </a:solidFill>
                <a:latin typeface="Sigmar One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890197"/>
              <a:ext cx="1163487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 spc="20">
                <a:solidFill>
                  <a:srgbClr val="000000"/>
                </a:solidFill>
                <a:latin typeface="Public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1163487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>
                <a:solidFill>
                  <a:srgbClr val="000000"/>
                </a:solidFill>
                <a:latin typeface="Public Sans Bold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81474" y="193499"/>
            <a:ext cx="792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hình ảnh các anh chị đang làm gì?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56" y="1156554"/>
            <a:ext cx="5777167" cy="49807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5" y="1189779"/>
            <a:ext cx="5241263" cy="494753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81474" y="150481"/>
            <a:ext cx="792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phòng lớp học tiểu học có gì?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3099" y="173485"/>
            <a:ext cx="792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đang làm gì?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22126" y="210157"/>
            <a:ext cx="792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anh chị  đang làm gì?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7" grpId="0"/>
      <p:bldP spid="27" grpId="1"/>
      <p:bldP spid="28" grpId="0"/>
      <p:bldP spid="28" grpId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3699" y="304975"/>
            <a:ext cx="10502020" cy="1271500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0532">
            <a:off x="1086350" y="613402"/>
            <a:ext cx="734289" cy="7196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371361" y="613402"/>
            <a:ext cx="734289" cy="719603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2163778" y="272019"/>
            <a:ext cx="8625997" cy="1350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3200" smtClean="0">
                <a:solidFill>
                  <a:srgbClr val="FF0000"/>
                </a:solidFill>
                <a:latin typeface="Sriracha"/>
              </a:rPr>
              <a:t>Những đồ dùng học tập nào cần thiết cho học sinh tiểu học?</a:t>
            </a:r>
            <a:endParaRPr lang="en-US" sz="3200">
              <a:solidFill>
                <a:srgbClr val="FF0000"/>
              </a:solidFill>
              <a:latin typeface="Sriracha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44444" y="1698063"/>
            <a:ext cx="2442583" cy="2408222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3072966" y="1738803"/>
            <a:ext cx="2514188" cy="2326741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873093" y="1720697"/>
            <a:ext cx="2474202" cy="2344847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8673220" y="1677009"/>
            <a:ext cx="2611513" cy="2344847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906684" y="4311022"/>
            <a:ext cx="2514188" cy="2326741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414480" y="4311021"/>
            <a:ext cx="2514188" cy="232674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9296102" y="4311024"/>
            <a:ext cx="2514188" cy="2326741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3716575" y="4311020"/>
            <a:ext cx="2514188" cy="2326741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1850" y="34286"/>
            <a:ext cx="3721990" cy="35528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28932" y="2658051"/>
            <a:ext cx="1823195" cy="158263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51850" y="669957"/>
            <a:ext cx="4001631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  <a:spcBef>
                <a:spcPct val="0"/>
              </a:spcBef>
            </a:pPr>
            <a:r>
              <a:rPr lang="en-US" sz="4400" smtClean="0">
                <a:solidFill>
                  <a:prstClr val="black"/>
                </a:solidFill>
                <a:latin typeface="Sriracha"/>
              </a:rPr>
              <a:t>Ngoài ra:</a:t>
            </a:r>
            <a:endParaRPr lang="en-US" sz="4400">
              <a:solidFill>
                <a:prstClr val="black"/>
              </a:solidFill>
              <a:latin typeface="Srirach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93514" y="235389"/>
            <a:ext cx="3149588" cy="3177767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64815" y="235389"/>
            <a:ext cx="3222385" cy="3177767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10282" y="3847721"/>
            <a:ext cx="3257400" cy="2752253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49362" y="3847720"/>
            <a:ext cx="3122785" cy="2752253"/>
          </a:xfrm>
          <a:prstGeom prst="round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052804" y="3847721"/>
            <a:ext cx="2961145" cy="2752253"/>
          </a:xfrm>
          <a:prstGeom prst="round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3257" y="522117"/>
            <a:ext cx="10506591" cy="1275827"/>
            <a:chOff x="-6390" y="-142213"/>
            <a:chExt cx="14688530" cy="1946695"/>
          </a:xfrm>
        </p:grpSpPr>
        <p:sp>
          <p:nvSpPr>
            <p:cNvPr id="3" name="Freeform 3"/>
            <p:cNvSpPr/>
            <p:nvPr/>
          </p:nvSpPr>
          <p:spPr>
            <a:xfrm>
              <a:off x="-6390" y="-142213"/>
              <a:ext cx="14688530" cy="1946695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0532">
            <a:off x="1086350" y="613402"/>
            <a:ext cx="734289" cy="7196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371361" y="613402"/>
            <a:ext cx="734289" cy="719603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861465" y="850860"/>
            <a:ext cx="8625997" cy="632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3200" smtClean="0">
                <a:solidFill>
                  <a:srgbClr val="FF0000"/>
                </a:solidFill>
                <a:latin typeface="Sriracha"/>
              </a:rPr>
              <a:t>Khi ngồi học thì phải ngồi như thế nào?</a:t>
            </a:r>
            <a:endParaRPr lang="en-US" sz="3200">
              <a:solidFill>
                <a:srgbClr val="FF0000"/>
              </a:solidFill>
              <a:latin typeface="Srirach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55" y="1935814"/>
            <a:ext cx="8230888" cy="45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|3.8|3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ới thiệu bài"/>
  <p:tag name="ISPRING_SLIDE_INDENT_LEVEL" val="0"/>
  <p:tag name="ISPRING_CUSTOM_TIMING_USED" val="1"/>
  <p:tag name="GENSWF_ADVANCE_TIME" val="36.066"/>
  <p:tag name="ISPRING_SLIDE_ID_2" val="{6BC94AEB-5D6A-4E6F-9E2D-9115CB82B4FB}"/>
  <p:tag name="GENSWF_SLIDE_UID" val="{7D2AED1C-CADB-4849-91C8-511ADBC65639}:470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312</Words>
  <Application>Microsoft Office PowerPoint</Application>
  <PresentationFormat>Widescreen</PresentationFormat>
  <Paragraphs>37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微软雅黑</vt:lpstr>
      <vt:lpstr>宋体</vt:lpstr>
      <vt:lpstr>Arial</vt:lpstr>
      <vt:lpstr>Calibri</vt:lpstr>
      <vt:lpstr>Darker Grotesque SemiBold</vt:lpstr>
      <vt:lpstr>ITC Avant Garde Std Bk</vt:lpstr>
      <vt:lpstr>Muli Extra Light</vt:lpstr>
      <vt:lpstr>Public Sans</vt:lpstr>
      <vt:lpstr>Public Sans Bold</vt:lpstr>
      <vt:lpstr>Repo Black</vt:lpstr>
      <vt:lpstr>Sigmar One</vt:lpstr>
      <vt:lpstr>Sriracha</vt:lpstr>
      <vt:lpstr>Times New Roman</vt:lpstr>
      <vt:lpstr>zihun24hao-zhenhunshoushu</vt:lpstr>
      <vt:lpstr>等线</vt:lpstr>
      <vt:lpstr>1_Office Theme</vt:lpstr>
      <vt:lpstr>Office Theme</vt:lpstr>
      <vt:lpstr>2_Office Theme</vt:lpstr>
      <vt:lpstr>3_Office Theme</vt:lpstr>
      <vt:lpstr>1_Office 主题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20</cp:revision>
  <dcterms:created xsi:type="dcterms:W3CDTF">2022-06-14T03:19:47Z</dcterms:created>
  <dcterms:modified xsi:type="dcterms:W3CDTF">2022-06-16T02:46:04Z</dcterms:modified>
</cp:coreProperties>
</file>