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57" r:id="rId6"/>
    <p:sldId id="259" r:id="rId7"/>
    <p:sldId id="264" r:id="rId8"/>
    <p:sldId id="265" r:id="rId9"/>
    <p:sldId id="261" r:id="rId10"/>
    <p:sldId id="262" r:id="rId11"/>
    <p:sldId id="263" r:id="rId12"/>
    <p:sldId id="266" r:id="rId13"/>
    <p:sldId id="267" r:id="rId14"/>
    <p:sldId id="269" r:id="rId15"/>
    <p:sldId id="270" r:id="rId16"/>
    <p:sldId id="272" r:id="rId17"/>
    <p:sldId id="273" r:id="rId18"/>
    <p:sldId id="274" r:id="rId19"/>
    <p:sldId id="275" r:id="rId20"/>
    <p:sldId id="277" r:id="rId21"/>
    <p:sldId id="279" r:id="rId22"/>
    <p:sldId id="282" r:id="rId23"/>
    <p:sldId id="283" r:id="rId24"/>
    <p:sldId id="284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99"/>
    <a:srgbClr val="0000FF"/>
    <a:srgbClr val="FF66FF"/>
    <a:srgbClr val="FFFF66"/>
    <a:srgbClr val="FFFF00"/>
    <a:srgbClr val="6699FF"/>
    <a:srgbClr val="800000"/>
    <a:srgbClr val="CC0066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55C0-4736-4C12-A57D-AD04ADD55B1E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AE2C-6C34-438B-9C2F-C5DCAFCCF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752575"/>
      </p:ext>
    </p:extLst>
  </p:cSld>
  <p:clrMapOvr>
    <a:masterClrMapping/>
  </p:clrMapOvr>
  <p:transition spd="slow" advTm="16396">
    <p:randomBar dir="vert"/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55C0-4736-4C12-A57D-AD04ADD55B1E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AE2C-6C34-438B-9C2F-C5DCAFCCF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136680"/>
      </p:ext>
    </p:extLst>
  </p:cSld>
  <p:clrMapOvr>
    <a:masterClrMapping/>
  </p:clrMapOvr>
  <p:transition spd="slow" advTm="16396">
    <p:randomBar dir="vert"/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55C0-4736-4C12-A57D-AD04ADD55B1E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AE2C-6C34-438B-9C2F-C5DCAFCCF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16068"/>
      </p:ext>
    </p:extLst>
  </p:cSld>
  <p:clrMapOvr>
    <a:masterClrMapping/>
  </p:clrMapOvr>
  <p:transition spd="slow" advTm="16396">
    <p:randomBar dir="vert"/>
    <p:sndAc>
      <p:stSnd>
        <p:snd r:embed="rId1" name="chimes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178C208-59FF-44C5-BAD2-2B43D264E5D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601803"/>
      </p:ext>
    </p:extLst>
  </p:cSld>
  <p:clrMapOvr>
    <a:masterClrMapping/>
  </p:clrMapOvr>
  <p:transition spd="slow" advTm="16396">
    <p:randomBar dir="vert"/>
    <p:sndAc>
      <p:stSnd>
        <p:snd r:embed="rId1" name="chimes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5AC2DF-90F0-4A55-9C08-F74ED9FAF8E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006330"/>
      </p:ext>
    </p:extLst>
  </p:cSld>
  <p:clrMapOvr>
    <a:masterClrMapping/>
  </p:clrMapOvr>
  <p:transition spd="slow" advTm="16396">
    <p:randomBar dir="vert"/>
    <p:sndAc>
      <p:stSnd>
        <p:snd r:embed="rId1" name="chimes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C60FDEB-8266-4543-B11A-84B797CC81E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405996"/>
      </p:ext>
    </p:extLst>
  </p:cSld>
  <p:clrMapOvr>
    <a:masterClrMapping/>
  </p:clrMapOvr>
  <p:transition spd="slow" advTm="16396">
    <p:randomBar dir="vert"/>
    <p:sndAc>
      <p:stSnd>
        <p:snd r:embed="rId1" name="chimes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EA272A6-CFDE-47C7-B243-E0659F5262C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336438"/>
      </p:ext>
    </p:extLst>
  </p:cSld>
  <p:clrMapOvr>
    <a:masterClrMapping/>
  </p:clrMapOvr>
  <p:transition spd="slow" advTm="16396">
    <p:randomBar dir="vert"/>
    <p:sndAc>
      <p:stSnd>
        <p:snd r:embed="rId1" name="chimes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EA03988-BE14-40F8-84E2-3DFE81695B9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941345"/>
      </p:ext>
    </p:extLst>
  </p:cSld>
  <p:clrMapOvr>
    <a:masterClrMapping/>
  </p:clrMapOvr>
  <p:transition spd="slow" advTm="16396">
    <p:randomBar dir="vert"/>
    <p:sndAc>
      <p:stSnd>
        <p:snd r:embed="rId1" name="chimes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2F0453-C462-4CAB-A11F-C5F4E0DEABF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02167"/>
      </p:ext>
    </p:extLst>
  </p:cSld>
  <p:clrMapOvr>
    <a:masterClrMapping/>
  </p:clrMapOvr>
  <p:transition spd="slow" advTm="16396">
    <p:randomBar dir="vert"/>
    <p:sndAc>
      <p:stSnd>
        <p:snd r:embed="rId1" name="chimes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4AA979-2CA1-4BA5-81EF-B7E11F054E8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450434"/>
      </p:ext>
    </p:extLst>
  </p:cSld>
  <p:clrMapOvr>
    <a:masterClrMapping/>
  </p:clrMapOvr>
  <p:transition spd="slow" advTm="16396">
    <p:randomBar dir="vert"/>
    <p:sndAc>
      <p:stSnd>
        <p:snd r:embed="rId1" name="chimes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1A73A6-A92C-4424-A8AC-BA825283FCC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467886"/>
      </p:ext>
    </p:extLst>
  </p:cSld>
  <p:clrMapOvr>
    <a:masterClrMapping/>
  </p:clrMapOvr>
  <p:transition spd="slow" advTm="16396">
    <p:randomBar dir="vert"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55C0-4736-4C12-A57D-AD04ADD55B1E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AE2C-6C34-438B-9C2F-C5DCAFCCF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5367"/>
      </p:ext>
    </p:extLst>
  </p:cSld>
  <p:clrMapOvr>
    <a:masterClrMapping/>
  </p:clrMapOvr>
  <p:transition spd="slow" advTm="16396">
    <p:randomBar dir="vert"/>
    <p:sndAc>
      <p:stSnd>
        <p:snd r:embed="rId1" name="chimes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2439C3-AEEE-4592-B149-E20911FD263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029657"/>
      </p:ext>
    </p:extLst>
  </p:cSld>
  <p:clrMapOvr>
    <a:masterClrMapping/>
  </p:clrMapOvr>
  <p:transition spd="slow" advTm="16396">
    <p:randomBar dir="vert"/>
    <p:sndAc>
      <p:stSnd>
        <p:snd r:embed="rId1" name="chimes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4C8FEDA-793C-4F4F-B4F5-1691AA04ACD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703387"/>
      </p:ext>
    </p:extLst>
  </p:cSld>
  <p:clrMapOvr>
    <a:masterClrMapping/>
  </p:clrMapOvr>
  <p:transition spd="slow" advTm="16396">
    <p:randomBar dir="vert"/>
    <p:sndAc>
      <p:stSnd>
        <p:snd r:embed="rId1" name="chimes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C1320A5-B101-4CD0-8986-6743E0805D3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167033"/>
      </p:ext>
    </p:extLst>
  </p:cSld>
  <p:clrMapOvr>
    <a:masterClrMapping/>
  </p:clrMapOvr>
  <p:transition spd="slow" advTm="16396">
    <p:randomBar dir="vert"/>
    <p:sndAc>
      <p:stSnd>
        <p:snd r:embed="rId1" name="chimes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178C208-59FF-44C5-BAD2-2B43D264E5D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248240"/>
      </p:ext>
    </p:extLst>
  </p:cSld>
  <p:clrMapOvr>
    <a:masterClrMapping/>
  </p:clrMapOvr>
  <p:transition spd="slow" advTm="16396">
    <p:randomBar dir="vert"/>
    <p:sndAc>
      <p:stSnd>
        <p:snd r:embed="rId1" name="chimes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5AC2DF-90F0-4A55-9C08-F74ED9FAF8E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137905"/>
      </p:ext>
    </p:extLst>
  </p:cSld>
  <p:clrMapOvr>
    <a:masterClrMapping/>
  </p:clrMapOvr>
  <p:transition spd="slow" advTm="16396">
    <p:randomBar dir="vert"/>
    <p:sndAc>
      <p:stSnd>
        <p:snd r:embed="rId1" name="chimes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C60FDEB-8266-4543-B11A-84B797CC81E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422653"/>
      </p:ext>
    </p:extLst>
  </p:cSld>
  <p:clrMapOvr>
    <a:masterClrMapping/>
  </p:clrMapOvr>
  <p:transition spd="slow" advTm="16396">
    <p:randomBar dir="vert"/>
    <p:sndAc>
      <p:stSnd>
        <p:snd r:embed="rId1" name="chimes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EA272A6-CFDE-47C7-B243-E0659F5262C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165980"/>
      </p:ext>
    </p:extLst>
  </p:cSld>
  <p:clrMapOvr>
    <a:masterClrMapping/>
  </p:clrMapOvr>
  <p:transition spd="slow" advTm="16396">
    <p:randomBar dir="vert"/>
    <p:sndAc>
      <p:stSnd>
        <p:snd r:embed="rId1" name="chimes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EA03988-BE14-40F8-84E2-3DFE81695B9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580711"/>
      </p:ext>
    </p:extLst>
  </p:cSld>
  <p:clrMapOvr>
    <a:masterClrMapping/>
  </p:clrMapOvr>
  <p:transition spd="slow" advTm="16396">
    <p:randomBar dir="vert"/>
    <p:sndAc>
      <p:stSnd>
        <p:snd r:embed="rId1" name="chimes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2F0453-C462-4CAB-A11F-C5F4E0DEABF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130613"/>
      </p:ext>
    </p:extLst>
  </p:cSld>
  <p:clrMapOvr>
    <a:masterClrMapping/>
  </p:clrMapOvr>
  <p:transition spd="slow" advTm="16396">
    <p:randomBar dir="vert"/>
    <p:sndAc>
      <p:stSnd>
        <p:snd r:embed="rId1" name="chimes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4AA979-2CA1-4BA5-81EF-B7E11F054E8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201273"/>
      </p:ext>
    </p:extLst>
  </p:cSld>
  <p:clrMapOvr>
    <a:masterClrMapping/>
  </p:clrMapOvr>
  <p:transition spd="slow" advTm="16396">
    <p:randomBar dir="vert"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55C0-4736-4C12-A57D-AD04ADD55B1E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AE2C-6C34-438B-9C2F-C5DCAFCCF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921101"/>
      </p:ext>
    </p:extLst>
  </p:cSld>
  <p:clrMapOvr>
    <a:masterClrMapping/>
  </p:clrMapOvr>
  <p:transition spd="slow" advTm="16396">
    <p:randomBar dir="vert"/>
    <p:sndAc>
      <p:stSnd>
        <p:snd r:embed="rId1" name="chimes.wav"/>
      </p:stSnd>
    </p:sndAc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1A73A6-A92C-4424-A8AC-BA825283FCC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158967"/>
      </p:ext>
    </p:extLst>
  </p:cSld>
  <p:clrMapOvr>
    <a:masterClrMapping/>
  </p:clrMapOvr>
  <p:transition spd="slow" advTm="16396">
    <p:randomBar dir="vert"/>
    <p:sndAc>
      <p:stSnd>
        <p:snd r:embed="rId1" name="chimes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2439C3-AEEE-4592-B149-E20911FD263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740365"/>
      </p:ext>
    </p:extLst>
  </p:cSld>
  <p:clrMapOvr>
    <a:masterClrMapping/>
  </p:clrMapOvr>
  <p:transition spd="slow" advTm="16396">
    <p:randomBar dir="vert"/>
    <p:sndAc>
      <p:stSnd>
        <p:snd r:embed="rId1" name="chimes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4C8FEDA-793C-4F4F-B4F5-1691AA04ACD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404883"/>
      </p:ext>
    </p:extLst>
  </p:cSld>
  <p:clrMapOvr>
    <a:masterClrMapping/>
  </p:clrMapOvr>
  <p:transition spd="slow" advTm="16396">
    <p:randomBar dir="vert"/>
    <p:sndAc>
      <p:stSnd>
        <p:snd r:embed="rId1" name="chimes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C1320A5-B101-4CD0-8986-6743E0805D3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215327"/>
      </p:ext>
    </p:extLst>
  </p:cSld>
  <p:clrMapOvr>
    <a:masterClrMapping/>
  </p:clrMapOvr>
  <p:transition spd="slow" advTm="16396">
    <p:randomBar dir="vert"/>
    <p:sndAc>
      <p:stSnd>
        <p:snd r:embed="rId1" name="chimes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178C208-59FF-44C5-BAD2-2B43D264E5D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709462"/>
      </p:ext>
    </p:extLst>
  </p:cSld>
  <p:clrMapOvr>
    <a:masterClrMapping/>
  </p:clrMapOvr>
  <p:transition spd="slow" advTm="16396">
    <p:randomBar dir="vert"/>
    <p:sndAc>
      <p:stSnd>
        <p:snd r:embed="rId1" name="chimes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5AC2DF-90F0-4A55-9C08-F74ED9FAF8E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848616"/>
      </p:ext>
    </p:extLst>
  </p:cSld>
  <p:clrMapOvr>
    <a:masterClrMapping/>
  </p:clrMapOvr>
  <p:transition spd="slow" advTm="16396">
    <p:randomBar dir="vert"/>
    <p:sndAc>
      <p:stSnd>
        <p:snd r:embed="rId1" name="chimes.wav"/>
      </p:stSnd>
    </p:sndAc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C60FDEB-8266-4543-B11A-84B797CC81E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510722"/>
      </p:ext>
    </p:extLst>
  </p:cSld>
  <p:clrMapOvr>
    <a:masterClrMapping/>
  </p:clrMapOvr>
  <p:transition spd="slow" advTm="16396">
    <p:randomBar dir="vert"/>
    <p:sndAc>
      <p:stSnd>
        <p:snd r:embed="rId1" name="chimes.wav"/>
      </p:stSnd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EA272A6-CFDE-47C7-B243-E0659F5262C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882434"/>
      </p:ext>
    </p:extLst>
  </p:cSld>
  <p:clrMapOvr>
    <a:masterClrMapping/>
  </p:clrMapOvr>
  <p:transition spd="slow" advTm="16396">
    <p:randomBar dir="vert"/>
    <p:sndAc>
      <p:stSnd>
        <p:snd r:embed="rId1" name="chimes.wav"/>
      </p:stSnd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EA03988-BE14-40F8-84E2-3DFE81695B9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027284"/>
      </p:ext>
    </p:extLst>
  </p:cSld>
  <p:clrMapOvr>
    <a:masterClrMapping/>
  </p:clrMapOvr>
  <p:transition spd="slow" advTm="16396">
    <p:randomBar dir="vert"/>
    <p:sndAc>
      <p:stSnd>
        <p:snd r:embed="rId1" name="chimes.wav"/>
      </p:stSnd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2F0453-C462-4CAB-A11F-C5F4E0DEABF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808470"/>
      </p:ext>
    </p:extLst>
  </p:cSld>
  <p:clrMapOvr>
    <a:masterClrMapping/>
  </p:clrMapOvr>
  <p:transition spd="slow" advTm="16396">
    <p:randomBar dir="vert"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55C0-4736-4C12-A57D-AD04ADD55B1E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AE2C-6C34-438B-9C2F-C5DCAFCCF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646620"/>
      </p:ext>
    </p:extLst>
  </p:cSld>
  <p:clrMapOvr>
    <a:masterClrMapping/>
  </p:clrMapOvr>
  <p:transition spd="slow" advTm="16396">
    <p:randomBar dir="vert"/>
    <p:sndAc>
      <p:stSnd>
        <p:snd r:embed="rId1" name="chimes.wav"/>
      </p:stSnd>
    </p:sndAc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4AA979-2CA1-4BA5-81EF-B7E11F054E8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781793"/>
      </p:ext>
    </p:extLst>
  </p:cSld>
  <p:clrMapOvr>
    <a:masterClrMapping/>
  </p:clrMapOvr>
  <p:transition spd="slow" advTm="16396">
    <p:randomBar dir="vert"/>
    <p:sndAc>
      <p:stSnd>
        <p:snd r:embed="rId1" name="chimes.wav"/>
      </p:stSnd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1A73A6-A92C-4424-A8AC-BA825283FCC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504825"/>
      </p:ext>
    </p:extLst>
  </p:cSld>
  <p:clrMapOvr>
    <a:masterClrMapping/>
  </p:clrMapOvr>
  <p:transition spd="slow" advTm="16396">
    <p:randomBar dir="vert"/>
    <p:sndAc>
      <p:stSnd>
        <p:snd r:embed="rId1" name="chimes.wav"/>
      </p:stSnd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2439C3-AEEE-4592-B149-E20911FD263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071502"/>
      </p:ext>
    </p:extLst>
  </p:cSld>
  <p:clrMapOvr>
    <a:masterClrMapping/>
  </p:clrMapOvr>
  <p:transition spd="slow" advTm="16396">
    <p:randomBar dir="vert"/>
    <p:sndAc>
      <p:stSnd>
        <p:snd r:embed="rId1" name="chimes.wav"/>
      </p:stSnd>
    </p:sndAc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4C8FEDA-793C-4F4F-B4F5-1691AA04ACD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127756"/>
      </p:ext>
    </p:extLst>
  </p:cSld>
  <p:clrMapOvr>
    <a:masterClrMapping/>
  </p:clrMapOvr>
  <p:transition spd="slow" advTm="16396">
    <p:randomBar dir="vert"/>
    <p:sndAc>
      <p:stSnd>
        <p:snd r:embed="rId1" name="chimes.wav"/>
      </p:stSnd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C1320A5-B101-4CD0-8986-6743E0805D3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952358"/>
      </p:ext>
    </p:extLst>
  </p:cSld>
  <p:clrMapOvr>
    <a:masterClrMapping/>
  </p:clrMapOvr>
  <p:transition spd="slow" advTm="16396">
    <p:randomBar dir="vert"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55C0-4736-4C12-A57D-AD04ADD55B1E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AE2C-6C34-438B-9C2F-C5DCAFCCF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606415"/>
      </p:ext>
    </p:extLst>
  </p:cSld>
  <p:clrMapOvr>
    <a:masterClrMapping/>
  </p:clrMapOvr>
  <p:transition spd="slow" advTm="16396">
    <p:randomBar dir="vert"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55C0-4736-4C12-A57D-AD04ADD55B1E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AE2C-6C34-438B-9C2F-C5DCAFCCF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210934"/>
      </p:ext>
    </p:extLst>
  </p:cSld>
  <p:clrMapOvr>
    <a:masterClrMapping/>
  </p:clrMapOvr>
  <p:transition spd="slow" advTm="16396">
    <p:randomBar dir="vert"/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55C0-4736-4C12-A57D-AD04ADD55B1E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AE2C-6C34-438B-9C2F-C5DCAFCCF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50828"/>
      </p:ext>
    </p:extLst>
  </p:cSld>
  <p:clrMapOvr>
    <a:masterClrMapping/>
  </p:clrMapOvr>
  <p:transition spd="slow" advTm="16396">
    <p:randomBar dir="vert"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55C0-4736-4C12-A57D-AD04ADD55B1E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AE2C-6C34-438B-9C2F-C5DCAFCCF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774077"/>
      </p:ext>
    </p:extLst>
  </p:cSld>
  <p:clrMapOvr>
    <a:masterClrMapping/>
  </p:clrMapOvr>
  <p:transition spd="slow" advTm="16396">
    <p:randomBar dir="vert"/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55C0-4736-4C12-A57D-AD04ADD55B1E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AE2C-6C34-438B-9C2F-C5DCAFCCF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629499"/>
      </p:ext>
    </p:extLst>
  </p:cSld>
  <p:clrMapOvr>
    <a:masterClrMapping/>
  </p:clrMapOvr>
  <p:transition spd="slow" advTm="16396">
    <p:randomBar dir="vert"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E55C0-4736-4C12-A57D-AD04ADD55B1E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1AE2C-6C34-438B-9C2F-C5DCAFCCF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487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16396">
    <p:randomBar dir="vert"/>
    <p:sndAc>
      <p:stSnd>
        <p:snd r:embed="rId13" name="chimes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30ADAEA-5678-4947-B3FF-13E940B0163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906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16396">
    <p:randomBar dir="vert"/>
    <p:sndAc>
      <p:stSnd>
        <p:snd r:embed="rId13" name="chimes.wav"/>
      </p:stSnd>
    </p:sndAc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30ADAEA-5678-4947-B3FF-13E940B0163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261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Tm="16396">
    <p:randomBar dir="vert"/>
    <p:sndAc>
      <p:stSnd>
        <p:snd r:embed="rId13" name="chimes.wav"/>
      </p:stSnd>
    </p:sndAc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30ADAEA-5678-4947-B3FF-13E940B0163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004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Tm="16396">
    <p:randomBar dir="vert"/>
    <p:sndAc>
      <p:stSnd>
        <p:snd r:embed="rId13" name="chimes.wav"/>
      </p:stSnd>
    </p:sndAc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audio" Target="../media/media1.m4a"/><Relationship Id="rId7" Type="http://schemas.openxmlformats.org/officeDocument/2006/relationships/audio" Target="../media/audio1.wav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.mp3"/><Relationship Id="rId10" Type="http://schemas.openxmlformats.org/officeDocument/2006/relationships/image" Target="../media/image3.png"/><Relationship Id="rId4" Type="http://schemas.microsoft.com/office/2007/relationships/media" Target="../media/media2.mp3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12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7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3.m4a"/><Relationship Id="rId7" Type="http://schemas.openxmlformats.org/officeDocument/2006/relationships/image" Target="../media/image2.pn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13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4.m4a"/><Relationship Id="rId7" Type="http://schemas.openxmlformats.org/officeDocument/2006/relationships/image" Target="../media/image2.png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8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5.m4a"/><Relationship Id="rId7" Type="http://schemas.openxmlformats.org/officeDocument/2006/relationships/image" Target="../media/image2.png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14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6.m4a"/><Relationship Id="rId7" Type="http://schemas.openxmlformats.org/officeDocument/2006/relationships/image" Target="../media/image2.png"/><Relationship Id="rId2" Type="http://schemas.microsoft.com/office/2007/relationships/media" Target="../media/media16.m4a"/><Relationship Id="rId1" Type="http://schemas.openxmlformats.org/officeDocument/2006/relationships/tags" Target="../tags/tag15.xml"/><Relationship Id="rId6" Type="http://schemas.openxmlformats.org/officeDocument/2006/relationships/image" Target="../media/image9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7.m4a"/><Relationship Id="rId7" Type="http://schemas.openxmlformats.org/officeDocument/2006/relationships/image" Target="../media/image2.png"/><Relationship Id="rId2" Type="http://schemas.microsoft.com/office/2007/relationships/media" Target="../media/media17.m4a"/><Relationship Id="rId1" Type="http://schemas.openxmlformats.org/officeDocument/2006/relationships/tags" Target="../tags/tag16.xml"/><Relationship Id="rId6" Type="http://schemas.openxmlformats.org/officeDocument/2006/relationships/image" Target="../media/image15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3.png"/><Relationship Id="rId2" Type="http://schemas.microsoft.com/office/2007/relationships/media" Target="../media/media18.m4a"/><Relationship Id="rId1" Type="http://schemas.openxmlformats.org/officeDocument/2006/relationships/tags" Target="../tags/tag17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9.m4a"/><Relationship Id="rId7" Type="http://schemas.openxmlformats.org/officeDocument/2006/relationships/image" Target="../media/image2.png"/><Relationship Id="rId2" Type="http://schemas.microsoft.com/office/2007/relationships/media" Target="../media/media19.m4a"/><Relationship Id="rId1" Type="http://schemas.openxmlformats.org/officeDocument/2006/relationships/tags" Target="../tags/tag18.xml"/><Relationship Id="rId6" Type="http://schemas.openxmlformats.org/officeDocument/2006/relationships/image" Target="../media/image16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0.m4a"/><Relationship Id="rId7" Type="http://schemas.openxmlformats.org/officeDocument/2006/relationships/image" Target="../media/image2.png"/><Relationship Id="rId2" Type="http://schemas.microsoft.com/office/2007/relationships/media" Target="../media/media20.m4a"/><Relationship Id="rId1" Type="http://schemas.openxmlformats.org/officeDocument/2006/relationships/tags" Target="../tags/tag19.xml"/><Relationship Id="rId6" Type="http://schemas.openxmlformats.org/officeDocument/2006/relationships/image" Target="../media/image17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1.m4a"/><Relationship Id="rId7" Type="http://schemas.openxmlformats.org/officeDocument/2006/relationships/image" Target="../media/image2.png"/><Relationship Id="rId2" Type="http://schemas.microsoft.com/office/2007/relationships/media" Target="../media/media21.m4a"/><Relationship Id="rId1" Type="http://schemas.openxmlformats.org/officeDocument/2006/relationships/tags" Target="../tags/tag20.xml"/><Relationship Id="rId6" Type="http://schemas.openxmlformats.org/officeDocument/2006/relationships/image" Target="../media/image17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2.m4a"/><Relationship Id="rId7" Type="http://schemas.openxmlformats.org/officeDocument/2006/relationships/image" Target="../media/image2.png"/><Relationship Id="rId2" Type="http://schemas.microsoft.com/office/2007/relationships/media" Target="../media/media22.m4a"/><Relationship Id="rId1" Type="http://schemas.openxmlformats.org/officeDocument/2006/relationships/tags" Target="../tags/tag21.xml"/><Relationship Id="rId6" Type="http://schemas.openxmlformats.org/officeDocument/2006/relationships/image" Target="../media/image17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23.m4a"/><Relationship Id="rId7" Type="http://schemas.openxmlformats.org/officeDocument/2006/relationships/image" Target="../media/image19.png"/><Relationship Id="rId2" Type="http://schemas.microsoft.com/office/2007/relationships/media" Target="../media/media23.m4a"/><Relationship Id="rId1" Type="http://schemas.openxmlformats.org/officeDocument/2006/relationships/tags" Target="../tags/tag22.xml"/><Relationship Id="rId6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5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6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7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8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9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0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0.m4a"/><Relationship Id="rId7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1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183"/>
            <a:ext cx="121920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51333" y="0"/>
            <a:ext cx="54080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sz="2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NHÂN DÂN QUẬN LONG BIÊN</a:t>
            </a:r>
          </a:p>
          <a:p>
            <a:pPr algn="ctr"/>
            <a:r>
              <a:rPr lang="en-US" sz="2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</a:p>
          <a:p>
            <a:pPr algn="ctr"/>
            <a:r>
              <a:rPr lang="en-US" sz="2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******* </a:t>
            </a:r>
            <a:endParaRPr lang="en-US" sz="20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702" y="897926"/>
            <a:ext cx="940658" cy="9406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69768" y="2534056"/>
            <a:ext cx="8052462" cy="216521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778730"/>
              </a:avLst>
            </a:prstTxWarp>
            <a:spAutoFit/>
          </a:bodyPr>
          <a:lstStyle/>
          <a:p>
            <a:pPr algn="ctr"/>
            <a:r>
              <a:rPr lang="en-US" sz="48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  <a:endParaRPr lang="en-US" sz="48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49039" y="3044924"/>
            <a:ext cx="57084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Thơ “ Ông mặt trời”</a:t>
            </a:r>
          </a:p>
          <a:p>
            <a:r>
              <a:rPr lang="en-US" sz="28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Mẫu giáo bé</a:t>
            </a:r>
          </a:p>
          <a:p>
            <a:r>
              <a:rPr lang="en-US" sz="28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Thanh</a:t>
            </a:r>
            <a:endParaRPr lang="en-US" sz="28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80560" y="6362152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2021- 2022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3" name="Nhạc nền kể chuyện nhẹ nhàng trong sáng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59355" y="5957047"/>
            <a:ext cx="314112" cy="3141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851012"/>
      </p:ext>
    </p:extLst>
  </p:cSld>
  <p:clrMapOvr>
    <a:masterClrMapping/>
  </p:clrMapOvr>
  <p:transition spd="slow" advTm="16396">
    <p:randomBar dir="vert"/>
    <p:sndAc>
      <p:stSnd>
        <p:snd r:embed="rId7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20000" numSld="999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700"/>
            <a:ext cx="12192001" cy="6842180"/>
          </a:xfrm>
        </p:spPr>
      </p:pic>
      <p:sp>
        <p:nvSpPr>
          <p:cNvPr id="7" name="TextBox 6"/>
          <p:cNvSpPr txBox="1"/>
          <p:nvPr/>
        </p:nvSpPr>
        <p:spPr>
          <a:xfrm>
            <a:off x="2664824" y="1175657"/>
            <a:ext cx="7315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*Cô vừa đọc cho chúng mình nghe bài thơ gì?</a:t>
            </a:r>
          </a:p>
          <a:p>
            <a:r>
              <a:rPr lang="en-US" sz="3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*Bài thơ do ai sáng tác?</a:t>
            </a:r>
            <a:endParaRPr lang="en-US" sz="36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5501325"/>
      </p:ext>
    </p:extLst>
  </p:cSld>
  <p:clrMapOvr>
    <a:masterClrMapping/>
  </p:clrMapOvr>
  <p:transition spd="slow" advTm="16396">
    <p:randomBar dir="vert"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Ông mặt trời của bé | Bài thơ Ông mặt trời của bé (Nguyễn Nguy Anh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46566" y="767358"/>
            <a:ext cx="47362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 mặt trời</a:t>
            </a:r>
            <a:endParaRPr kumimoji="0" lang="en-US" sz="5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25852" y="3263523"/>
            <a:ext cx="62933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 giả</a:t>
            </a:r>
            <a:r>
              <a:rPr lang="en-US" sz="3600" b="1" cap="none" spc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:Nguyễn Thị Bích Hiền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5797671"/>
      </p:ext>
    </p:extLst>
  </p:cSld>
  <p:clrMapOvr>
    <a:masterClrMapping/>
  </p:clrMapOvr>
  <p:transition spd="slow" advTm="16396">
    <p:randomBar dir="vert"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33750" y="1946366"/>
            <a:ext cx="7493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*Ông mặt trời được tác giả </a:t>
            </a:r>
            <a:r>
              <a:rPr lang="en-US" sz="3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 tả ra sao?</a:t>
            </a:r>
            <a:endParaRPr lang="en-US" sz="36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809908"/>
      </p:ext>
    </p:extLst>
  </p:cSld>
  <p:clrMapOvr>
    <a:masterClrMapping/>
  </p:clrMapOvr>
  <p:transition spd="slow" advTm="16396">
    <p:randomBar dir="vert"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ông mặt trời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114" y="0"/>
            <a:ext cx="8011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2"/>
          <p:cNvSpPr/>
          <p:nvPr/>
        </p:nvSpPr>
        <p:spPr>
          <a:xfrm>
            <a:off x="172507" y="91441"/>
            <a:ext cx="4112109" cy="2442754"/>
          </a:xfrm>
          <a:prstGeom prst="cloud">
            <a:avLst/>
          </a:prstGeom>
          <a:solidFill>
            <a:srgbClr val="FFFF66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2639" y="481281"/>
            <a:ext cx="29180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 mặt trời óng ánh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Tỏa nắng hai mẹ con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 </a:t>
            </a:r>
            <a:r>
              <a:rPr lang="en-US" sz="2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và bóng </a:t>
            </a:r>
            <a:r>
              <a:rPr lang="en-US" sz="2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Dắt nhau đi trên đường.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9933012"/>
      </p:ext>
    </p:extLst>
  </p:cSld>
  <p:clrMapOvr>
    <a:masterClrMapping/>
  </p:clrMapOvr>
  <p:transition spd="slow" advTm="16396">
    <p:randomBar dir="vert"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4124"/>
          </a:xfrm>
        </p:spPr>
      </p:pic>
      <p:sp>
        <p:nvSpPr>
          <p:cNvPr id="8" name="Snip Diagonal Corner Rectangle 7"/>
          <p:cNvSpPr/>
          <p:nvPr/>
        </p:nvSpPr>
        <p:spPr>
          <a:xfrm>
            <a:off x="1201783" y="1162594"/>
            <a:ext cx="9483634" cy="4689566"/>
          </a:xfrm>
          <a:prstGeom prst="snip2Diag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31259" y="1742073"/>
            <a:ext cx="922468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*Ông mặt trời và bạn nhỏ đã nhìn nhau ra </a:t>
            </a:r>
            <a:r>
              <a:rPr lang="en-US" sz="48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sao?</a:t>
            </a:r>
            <a:endParaRPr lang="en-US" sz="4800" b="1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6848557"/>
      </p:ext>
    </p:extLst>
  </p:cSld>
  <p:clrMapOvr>
    <a:masterClrMapping/>
  </p:clrMapOvr>
  <p:transition spd="slow" advTm="16396">
    <p:randomBar dir="vert"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ông mặt trời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6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6414245" y="0"/>
            <a:ext cx="4894730" cy="199016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4481" y="513604"/>
            <a:ext cx="3442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nhíu mắt nhìn 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nhíu mắt nhìn 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 ở trên trời nhé!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Cháu ở dưới này thôi.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2885620"/>
      </p:ext>
    </p:extLst>
  </p:cSld>
  <p:clrMapOvr>
    <a:masterClrMapping/>
  </p:clrMapOvr>
  <p:transition spd="slow" advTm="16396">
    <p:randomBar dir="vert"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922862" y="2274838"/>
            <a:ext cx="10346275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*Cuối cùng bạn nhỏ và ông mặt trời thế nào? </a:t>
            </a:r>
            <a:r>
              <a:rPr lang="en-US" sz="4800" b="1" cap="none" spc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Ai cũng cười đi bên cạnh bạn nhỏ nhỉ ?</a:t>
            </a:r>
            <a:endParaRPr lang="en-US" sz="48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9184411"/>
      </p:ext>
    </p:extLst>
  </p:cSld>
  <p:clrMapOvr>
    <a:masterClrMapping/>
  </p:clrMapOvr>
  <p:transition spd="slow" advTm="16396">
    <p:randomBar dir="vert"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ông mặt trời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45" y="0"/>
            <a:ext cx="77767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2"/>
          <p:cNvSpPr/>
          <p:nvPr/>
        </p:nvSpPr>
        <p:spPr>
          <a:xfrm>
            <a:off x="541523" y="0"/>
            <a:ext cx="4258491" cy="1998617"/>
          </a:xfrm>
          <a:prstGeom prst="cloud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06285" y="438191"/>
            <a:ext cx="3108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 ông cháu cùng cười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 cười đi bên cạnh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 mặt trời óng ánh.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5017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4747">
        <p:randomBar dir="vert"/>
      </p:transition>
    </mc:Choice>
    <mc:Fallback>
      <p:transition spd="slow" advTm="14747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710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32777" y="2967335"/>
            <a:ext cx="4126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C50BA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thơ lần 3</a:t>
            </a:r>
            <a:endParaRPr kumimoji="0" lang="en-US" sz="5400" b="1" i="0" u="none" strike="noStrike" kern="1200" cap="none" spc="0" normalizeH="0" baseline="0" noProof="0">
              <a:ln w="0"/>
              <a:solidFill>
                <a:srgbClr val="C50BA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1915400"/>
      </p:ext>
    </p:extLst>
  </p:cSld>
  <p:clrMapOvr>
    <a:masterClrMapping/>
  </p:clrMapOvr>
  <p:transition spd="slow" advTm="16396">
    <p:randomBar dir="vert"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-31995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80477" y="2832742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 nắng hai mẹ con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93092" y="1608581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Ông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mặt trời óng ánh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82897" y="3907042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 mẹ và bóng con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62909" y="4977930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 nhau đi trên đường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18572" y="86838"/>
            <a:ext cx="55899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thơ: Ông</a:t>
            </a:r>
            <a:r>
              <a:rPr kumimoji="0" lang="en-US" sz="4400" b="1" i="0" u="none" strike="noStrike" kern="1200" cap="none" spc="0" normalizeH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mặt trời</a:t>
            </a: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88182" y="995486"/>
            <a:ext cx="3801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C50BA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 giả : Nguyễn</a:t>
            </a:r>
            <a:r>
              <a:rPr kumimoji="0" lang="en-US" sz="2000" b="1" i="0" u="none" strike="noStrike" kern="1200" cap="none" spc="0" normalizeH="0" noProof="0" smtClean="0">
                <a:ln>
                  <a:noFill/>
                </a:ln>
                <a:solidFill>
                  <a:srgbClr val="C50BA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Thị Bích Hiền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C50BA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8901186"/>
      </p:ext>
    </p:extLst>
  </p:cSld>
  <p:clrMapOvr>
    <a:masterClrMapping/>
  </p:clrMapOvr>
  <p:transition spd="slow" advTm="16396">
    <p:randomBar dir="vert"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9" grpId="0"/>
      <p:bldP spid="12" grpId="0"/>
      <p:bldP spid="1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ình ảnh nền PowerPoint đẹp và chuyên nghiệp - Beatwik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202577" y="230188"/>
            <a:ext cx="6477000" cy="61395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ĐÍCH- YÊU CẦU</a:t>
            </a:r>
            <a:endParaRPr lang="en-US" sz="28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52153" y="1209266"/>
            <a:ext cx="9455333" cy="169254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452154" y="3011737"/>
            <a:ext cx="9497242" cy="169981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535972" y="4823204"/>
            <a:ext cx="9413423" cy="170625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89565" y="1217590"/>
            <a:ext cx="2194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thức:</a:t>
            </a:r>
            <a:endParaRPr lang="en-US" sz="2400" b="1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04553" y="1804772"/>
            <a:ext cx="93029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được tên bài thơ “ Ông mặt trời”, tên tác giả “Nguyễn Thị Bích Hiền”.</a:t>
            </a:r>
          </a:p>
          <a:p>
            <a:r>
              <a:rPr lang="en-US" sz="2000" b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-Trẻ hiểu được nội dung bài thơ : Bài thơ miêu tả về ông mặt trời và tình cảm thân thiết giữa ông mặt trời và em bé giống như tình cảm hai ông cháu trong gia đình. </a:t>
            </a:r>
            <a:endParaRPr lang="en-US" sz="2000" b="1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66310" y="3059461"/>
            <a:ext cx="2041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 năng:</a:t>
            </a:r>
            <a:endParaRPr lang="en-US" sz="2400" b="1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94114" y="3507702"/>
            <a:ext cx="804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-Trẻ biết đọc bài thơ diễn cảm cùng cô.</a:t>
            </a:r>
          </a:p>
          <a:p>
            <a:endParaRPr lang="en-US" sz="2000" b="1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58267" y="4928960"/>
            <a:ext cx="2041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dục:</a:t>
            </a:r>
            <a:endParaRPr lang="en-US" sz="2400" b="1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17074" y="5656217"/>
            <a:ext cx="5643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51529" y="5390625"/>
            <a:ext cx="7974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-Trẻ biết khi đi nắng đội mũ, nón , mang quần áo phù hợp với thời tiết.</a:t>
            </a:r>
          </a:p>
          <a:p>
            <a:r>
              <a:rPr lang="en-US" sz="2000" b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-Trẻ tích cực hào hứng tham gia vào hoạt động.</a:t>
            </a:r>
            <a:endParaRPr lang="en-US" sz="2000" b="1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0983704"/>
      </p:ext>
    </p:extLst>
  </p:cSld>
  <p:clrMapOvr>
    <a:masterClrMapping/>
  </p:clrMapOvr>
  <p:transition spd="slow" advTm="16396">
    <p:randomBar dir="vert"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7" grpId="0"/>
      <p:bldP spid="10" grpId="0"/>
      <p:bldP spid="11" grpId="0"/>
      <p:bldP spid="4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-31995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80477" y="2832742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nhíu mắt nhìn ông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93092" y="1608581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Ông nhíu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mắt nhìn em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82897" y="3933936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ở trên trời nhé!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62909" y="4977930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 ở dưới này thôi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5769575"/>
      </p:ext>
    </p:extLst>
  </p:cSld>
  <p:clrMapOvr>
    <a:masterClrMapping/>
  </p:clrMapOvr>
  <p:transition spd="slow" advTm="16396">
    <p:randomBar dir="vert"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9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-31995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80477" y="2832742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cười đi bên cạnh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93092" y="1608581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ông cháu cùng cười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82897" y="3933936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mặt trời óng ánh.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7589359"/>
      </p:ext>
    </p:extLst>
  </p:cSld>
  <p:clrMapOvr>
    <a:masterClrMapping/>
  </p:clrMapOvr>
  <p:transition spd="slow" advTm="16396">
    <p:randomBar dir="vert"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9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047574" y="2286554"/>
            <a:ext cx="6096851" cy="3429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0266" y="-297"/>
            <a:ext cx="12412532" cy="6858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656" y="2642391"/>
            <a:ext cx="9900762" cy="9266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4619156"/>
      </p:ext>
    </p:extLst>
  </p:cSld>
  <p:clrMapOvr>
    <a:masterClrMapping/>
  </p:clrMapOvr>
  <p:transition spd="slow" advTm="16396">
    <p:randomBar dir="vert"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Những hình nền powerpoint dễ thương, đáng yêu và ngộ nghĩ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Những hình nền powerpoint dễ thương, đáng yêu và ngộ nghĩn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Những hình nền powerpoint dễ thương, đáng yêu và ngộ nghĩ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owchart: Alternate Process 5"/>
          <p:cNvSpPr/>
          <p:nvPr/>
        </p:nvSpPr>
        <p:spPr>
          <a:xfrm>
            <a:off x="1062318" y="995082"/>
            <a:ext cx="10529047" cy="4303060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95382" y="563912"/>
            <a:ext cx="6064624" cy="8623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TỔ CHỨC</a:t>
            </a:r>
            <a:endParaRPr lang="en-US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34135" y="2504600"/>
            <a:ext cx="894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cho trẻ hát bài “ Cháu vẽ ông mặt trời”</a:t>
            </a:r>
            <a:endParaRPr lang="en-US" sz="3600" b="1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9948032"/>
      </p:ext>
    </p:extLst>
  </p:cSld>
  <p:clrMapOvr>
    <a:masterClrMapping/>
  </p:clrMapOvr>
  <p:transition spd="slow" advTm="16396">
    <p:randomBar dir="vert"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ình nền Powerpoint làm Slide chào hỏi 10 - Kinh nghiệm dạy họ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73615" y="1363960"/>
            <a:ext cx="66447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thơ: Ông mặt trời</a:t>
            </a:r>
          </a:p>
        </p:txBody>
      </p:sp>
      <p:sp>
        <p:nvSpPr>
          <p:cNvPr id="7" name="Rectangle 6"/>
          <p:cNvSpPr/>
          <p:nvPr/>
        </p:nvSpPr>
        <p:spPr>
          <a:xfrm>
            <a:off x="2949304" y="2823171"/>
            <a:ext cx="62933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 giả</a:t>
            </a:r>
            <a:r>
              <a:rPr lang="en-US" sz="3600" b="1" cap="none" spc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:Nguyễn Thị Bích Hiền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7298642"/>
      </p:ext>
    </p:extLst>
  </p:cSld>
  <p:clrMapOvr>
    <a:masterClrMapping/>
  </p:clrMapOvr>
  <p:transition spd="slow" advTm="16396">
    <p:randomBar dir="vert"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Ông mặt trời của bé | Bài thơ Ông mặt trời của bé (Nguyễn Nguy Anh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46566" y="767358"/>
            <a:ext cx="47362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Ông mặt trời</a:t>
            </a:r>
            <a:endParaRPr lang="en-US" sz="5400" b="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4418053"/>
      </p:ext>
    </p:extLst>
  </p:cSld>
  <p:clrMapOvr>
    <a:masterClrMapping/>
  </p:clrMapOvr>
  <p:transition spd="slow" advTm="16396">
    <p:randomBar dir="vert"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ông mặt trời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2"/>
          <p:cNvSpPr/>
          <p:nvPr/>
        </p:nvSpPr>
        <p:spPr>
          <a:xfrm>
            <a:off x="457201" y="94129"/>
            <a:ext cx="3926541" cy="2232212"/>
          </a:xfrm>
          <a:prstGeom prst="cloud">
            <a:avLst/>
          </a:prstGeom>
          <a:solidFill>
            <a:srgbClr val="FFFF66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12744" y="438190"/>
            <a:ext cx="29180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mặt trời óng ánh</a:t>
            </a:r>
          </a:p>
          <a:p>
            <a:r>
              <a:rPr lang="en-US" sz="2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 nắng hai mẹ con</a:t>
            </a:r>
          </a:p>
          <a:p>
            <a:r>
              <a:rPr lang="en-US" sz="2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 mẹ và bóng con </a:t>
            </a:r>
          </a:p>
          <a:p>
            <a:r>
              <a:rPr lang="en-US" sz="2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 nhau đi trên đường.</a:t>
            </a:r>
            <a:endParaRPr lang="en-US" sz="2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" y="-1"/>
            <a:ext cx="876382" cy="87638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0788365"/>
      </p:ext>
    </p:extLst>
  </p:cSld>
  <p:clrMapOvr>
    <a:masterClrMapping/>
  </p:clrMapOvr>
  <p:transition spd="slow" advTm="16396">
    <p:randomBar dir="vert"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ông mặt trời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2326340" y="0"/>
            <a:ext cx="4894730" cy="199016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61764" y="282388"/>
            <a:ext cx="3442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nhíu mắt nhìn em</a:t>
            </a:r>
          </a:p>
          <a:p>
            <a:r>
              <a:rPr lang="en-US" sz="2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nhíu mắt nhìn ông</a:t>
            </a:r>
          </a:p>
          <a:p>
            <a:r>
              <a:rPr lang="en-US" sz="2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ở trên trời nhé!</a:t>
            </a:r>
          </a:p>
          <a:p>
            <a:r>
              <a:rPr lang="en-US" sz="2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 ở dưới này thôi.</a:t>
            </a:r>
          </a:p>
          <a:p>
            <a:endParaRPr lang="en-US" sz="2000" b="1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073740"/>
      </p:ext>
    </p:extLst>
  </p:cSld>
  <p:clrMapOvr>
    <a:masterClrMapping/>
  </p:clrMapOvr>
  <p:transition spd="slow" advTm="16396">
    <p:randomBar dir="vert"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ông mặt trời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2"/>
          <p:cNvSpPr/>
          <p:nvPr/>
        </p:nvSpPr>
        <p:spPr>
          <a:xfrm>
            <a:off x="734977" y="0"/>
            <a:ext cx="4258491" cy="1998617"/>
          </a:xfrm>
          <a:prstGeom prst="cloud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93008" y="491476"/>
            <a:ext cx="3108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ông cháu cùng cười</a:t>
            </a:r>
          </a:p>
          <a:p>
            <a:r>
              <a:rPr lang="en-US" sz="2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cười đi bên cạnh</a:t>
            </a:r>
          </a:p>
          <a:p>
            <a:r>
              <a:rPr lang="en-US" sz="2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mặt trời óng ánh.</a:t>
            </a:r>
            <a:endParaRPr lang="en-US" sz="2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8288686"/>
      </p:ext>
    </p:extLst>
  </p:cSld>
  <p:clrMapOvr>
    <a:masterClrMapping/>
  </p:clrMapOvr>
  <p:transition spd="slow" advTm="16396">
    <p:randomBar dir="vert"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hinh-nen-powerpoint-dep-[vnmylif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 Same Side Corner Rectangle 4"/>
          <p:cNvSpPr/>
          <p:nvPr/>
        </p:nvSpPr>
        <p:spPr>
          <a:xfrm>
            <a:off x="1719943" y="1600201"/>
            <a:ext cx="8752114" cy="3513908"/>
          </a:xfrm>
          <a:prstGeom prst="round2Same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83284" y="2836706"/>
            <a:ext cx="74254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 nội dung bài thơ</a:t>
            </a:r>
            <a:endParaRPr lang="en-US" sz="4800" b="1" cap="none" spc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3886767"/>
      </p:ext>
    </p:extLst>
  </p:cSld>
  <p:clrMapOvr>
    <a:masterClrMapping/>
  </p:clrMapOvr>
  <p:transition spd="slow" advTm="16396">
    <p:randomBar dir="vert"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6|0.6|1.4|6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3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6.4|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.8|0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.9|0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0.9|1.3|2.6|2.6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8|0.7|1.2|18.2|1.7|0.8|4|0.7|0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7|2.3|2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3|2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473</Words>
  <Application>Microsoft Office PowerPoint</Application>
  <PresentationFormat>Widescreen</PresentationFormat>
  <Paragraphs>68</Paragraphs>
  <Slides>22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Office Theme</vt:lpstr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KHANH PRO</cp:lastModifiedBy>
  <cp:revision>38</cp:revision>
  <dcterms:created xsi:type="dcterms:W3CDTF">2022-04-08T14:28:11Z</dcterms:created>
  <dcterms:modified xsi:type="dcterms:W3CDTF">2022-05-13T15:32:03Z</dcterms:modified>
</cp:coreProperties>
</file>