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8" r:id="rId4"/>
    <p:sldId id="257" r:id="rId5"/>
    <p:sldId id="265" r:id="rId6"/>
    <p:sldId id="259" r:id="rId7"/>
    <p:sldId id="266" r:id="rId8"/>
    <p:sldId id="260" r:id="rId9"/>
    <p:sldId id="267" r:id="rId10"/>
    <p:sldId id="261" r:id="rId11"/>
    <p:sldId id="271" r:id="rId12"/>
    <p:sldId id="262" r:id="rId13"/>
    <p:sldId id="270" r:id="rId14"/>
    <p:sldId id="263" r:id="rId15"/>
    <p:sldId id="272" r:id="rId16"/>
    <p:sldId id="264" r:id="rId17"/>
    <p:sldId id="273" r:id="rId18"/>
    <p:sldId id="274" r:id="rId19"/>
    <p:sldId id="275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00" y="-1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C418-6601-4575-ACF6-DA4509F8A06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80"/>
            <a:ext cx="9144000" cy="6902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4930" y="475274"/>
            <a:ext cx="327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38" y="958024"/>
            <a:ext cx="584686" cy="78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610" y="1994603"/>
            <a:ext cx="743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0938" y="3140628"/>
            <a:ext cx="424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884357"/>
            <a:ext cx="4307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5" y="4142509"/>
            <a:ext cx="376256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50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28" y="3013501"/>
            <a:ext cx="278794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42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978" y="4114800"/>
            <a:ext cx="348204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4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5843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178311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98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023" y="4114800"/>
            <a:ext cx="3433953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3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81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52" y="3013501"/>
            <a:ext cx="25490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4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6" y="4114800"/>
            <a:ext cx="376256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5997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89" y="3134066"/>
            <a:ext cx="27879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75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8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187" y="6273225"/>
            <a:ext cx="689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thiếu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01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21" grpId="0" animBg="1"/>
      <p:bldP spid="22" grpId="0"/>
      <p:bldP spid="23" grpId="0" animBg="1"/>
      <p:bldP spid="25" grpId="0" animBg="1"/>
      <p:bldP spid="27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505200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5474916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00606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4231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751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3340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52142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37624" y="49388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36946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5146" y="2313570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551192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843686" y="310309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47311" y="52993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2240" y="2287276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7169304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929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6826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849" y="6172200"/>
            <a:ext cx="780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tuần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54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86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54" y="1343227"/>
            <a:ext cx="2248412" cy="5131969"/>
          </a:xfrm>
          <a:prstGeom prst="rect">
            <a:avLst/>
          </a:prstGeom>
        </p:spPr>
      </p:pic>
      <p:pic>
        <p:nvPicPr>
          <p:cNvPr id="5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712051" y="3251699"/>
            <a:ext cx="2304288" cy="2985381"/>
          </a:xfrm>
          <a:prstGeom prst="rect">
            <a:avLst/>
          </a:prstGeom>
        </p:spPr>
      </p:pic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4870020" y="3187390"/>
            <a:ext cx="1975104" cy="2985381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132320" y="3145536"/>
            <a:ext cx="2960156" cy="2985381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-91440" y="4352544"/>
            <a:ext cx="9235440" cy="2505456"/>
            <a:chOff x="-91440" y="4352544"/>
            <a:chExt cx="12283440" cy="2505456"/>
          </a:xfrm>
        </p:grpSpPr>
        <p:pic>
          <p:nvPicPr>
            <p:cNvPr id="10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1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2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591691" y="502793"/>
            <a:ext cx="2557578" cy="3255264"/>
          </a:xfrm>
          <a:prstGeom prst="rect">
            <a:avLst/>
          </a:prstGeom>
        </p:spPr>
      </p:pic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23140" y="1612702"/>
            <a:ext cx="1536192" cy="1642172"/>
          </a:xfrm>
          <a:prstGeom prst="rect">
            <a:avLst/>
          </a:prstGeom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8" y="29334"/>
            <a:ext cx="2731607" cy="896634"/>
          </a:xfrm>
          <a:prstGeom prst="rect">
            <a:avLst/>
          </a:prstGeom>
        </p:spPr>
      </p:pic>
      <p:pic>
        <p:nvPicPr>
          <p:cNvPr id="15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6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7911" y="321373"/>
            <a:ext cx="2032463" cy="724065"/>
          </a:xfrm>
          <a:prstGeom prst="rect">
            <a:avLst/>
          </a:prstGeom>
        </p:spPr>
      </p:pic>
      <p:sp>
        <p:nvSpPr>
          <p:cNvPr id="17" name="矩形 13"/>
          <p:cNvSpPr/>
          <p:nvPr/>
        </p:nvSpPr>
        <p:spPr>
          <a:xfrm>
            <a:off x="1576592" y="1217621"/>
            <a:ext cx="661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23" fontAlgn="base"/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Giờ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học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đến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đây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là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hết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rồi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!</a:t>
            </a:r>
            <a:endParaRPr lang="zh-CN" altLang="en-US" sz="4400" b="1" dirty="0">
              <a:solidFill>
                <a:srgbClr val="666666"/>
              </a:solidFill>
              <a:latin typeface="Calibri Light"/>
              <a:ea typeface="汉仪喵小姐简" panose="02010509060101010101" pitchFamily="49" charset="-122"/>
            </a:endParaRPr>
          </a:p>
        </p:txBody>
      </p:sp>
      <p:sp>
        <p:nvSpPr>
          <p:cNvPr id="18" name="矩形 13"/>
          <p:cNvSpPr/>
          <p:nvPr/>
        </p:nvSpPr>
        <p:spPr>
          <a:xfrm>
            <a:off x="1795655" y="2073346"/>
            <a:ext cx="71545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23" fontAlgn="base"/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Hẹn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gặp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lại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các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con ở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những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</a:p>
          <a:p>
            <a:pPr algn="ctr" defTabSz="457223" fontAlgn="base"/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giờ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học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sau</a:t>
            </a:r>
            <a:endParaRPr lang="zh-CN" altLang="en-US" sz="4400" b="1" dirty="0">
              <a:solidFill>
                <a:srgbClr val="FF0000"/>
              </a:solidFill>
              <a:latin typeface="Calibri Light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8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a Tuan Deu Ngoan - Be Bao 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257800"/>
            <a:ext cx="13716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9854" y="955964"/>
            <a:ext cx="333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ngoan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53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9600" y="3934691"/>
            <a:ext cx="324479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76250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027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-6927" y="685799"/>
            <a:ext cx="3679799" cy="5226627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226" y="4281053"/>
            <a:ext cx="2407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137" y="685799"/>
            <a:ext cx="17916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369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1076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Ba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40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240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242" y="3154710"/>
            <a:ext cx="224131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Ba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4359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22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265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6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201</Words>
  <Application>Microsoft Office PowerPoint</Application>
  <PresentationFormat>On-screen Show (4:3)</PresentationFormat>
  <Paragraphs>95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汉仪喵小姐简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Lenovo</cp:lastModifiedBy>
  <cp:revision>14</cp:revision>
  <dcterms:created xsi:type="dcterms:W3CDTF">2016-10-17T07:34:52Z</dcterms:created>
  <dcterms:modified xsi:type="dcterms:W3CDTF">2022-06-13T11:25:37Z</dcterms:modified>
</cp:coreProperties>
</file>