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2" r:id="rId3"/>
    <p:sldId id="285" r:id="rId4"/>
    <p:sldId id="273" r:id="rId5"/>
    <p:sldId id="258" r:id="rId6"/>
    <p:sldId id="267" r:id="rId7"/>
    <p:sldId id="271" r:id="rId8"/>
    <p:sldId id="269" r:id="rId9"/>
    <p:sldId id="266" r:id="rId10"/>
    <p:sldId id="260" r:id="rId11"/>
    <p:sldId id="263" r:id="rId12"/>
    <p:sldId id="265" r:id="rId13"/>
    <p:sldId id="274" r:id="rId14"/>
    <p:sldId id="27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0AF8-90CF-40E9-9D78-F91234B3C56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939-ED5D-401C-B143-AF879A73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9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F939-ED5D-401C-B143-AF879A7303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1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9E58-8B63-4C44-93F4-5E5669B78AA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png"/><Relationship Id="rId18" Type="http://schemas.microsoft.com/office/2007/relationships/hdphoto" Target="../media/hdphoto14.wdp"/><Relationship Id="rId26" Type="http://schemas.microsoft.com/office/2007/relationships/hdphoto" Target="../media/hdphoto18.wdp"/><Relationship Id="rId3" Type="http://schemas.microsoft.com/office/2007/relationships/media" Target="../media/media2.mp3"/><Relationship Id="rId21" Type="http://schemas.openxmlformats.org/officeDocument/2006/relationships/image" Target="../media/image26.png"/><Relationship Id="rId7" Type="http://schemas.microsoft.com/office/2007/relationships/media" Target="../media/media4.mp3"/><Relationship Id="rId12" Type="http://schemas.microsoft.com/office/2007/relationships/hdphoto" Target="../media/hdphoto11.wdp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microsoft.com/office/2007/relationships/hdphoto" Target="../media/hdphoto13.wdp"/><Relationship Id="rId20" Type="http://schemas.microsoft.com/office/2007/relationships/hdphoto" Target="../media/hdphoto15.wdp"/><Relationship Id="rId29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24" Type="http://schemas.microsoft.com/office/2007/relationships/hdphoto" Target="../media/hdphoto17.wdp"/><Relationship Id="rId5" Type="http://schemas.microsoft.com/office/2007/relationships/media" Target="../media/media3.mp3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microsoft.com/office/2007/relationships/hdphoto" Target="../media/hdphoto19.wdp"/><Relationship Id="rId10" Type="http://schemas.openxmlformats.org/officeDocument/2006/relationships/image" Target="../media/image1.png"/><Relationship Id="rId19" Type="http://schemas.openxmlformats.org/officeDocument/2006/relationships/image" Target="../media/image25.png"/><Relationship Id="rId31" Type="http://schemas.openxmlformats.org/officeDocument/2006/relationships/image" Target="../media/image3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2.wdp"/><Relationship Id="rId22" Type="http://schemas.microsoft.com/office/2007/relationships/hdphoto" Target="../media/hdphoto16.wdp"/><Relationship Id="rId27" Type="http://schemas.openxmlformats.org/officeDocument/2006/relationships/image" Target="../media/image29.png"/><Relationship Id="rId30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36.png"/><Relationship Id="rId18" Type="http://schemas.microsoft.com/office/2007/relationships/hdphoto" Target="../media/hdphoto25.wdp"/><Relationship Id="rId3" Type="http://schemas.microsoft.com/office/2007/relationships/media" Target="../media/media4.mp3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microsoft.com/office/2007/relationships/hdphoto" Target="../media/hdphoto22.wdp"/><Relationship Id="rId17" Type="http://schemas.openxmlformats.org/officeDocument/2006/relationships/image" Target="../media/image38.png"/><Relationship Id="rId2" Type="http://schemas.openxmlformats.org/officeDocument/2006/relationships/audio" Target="../media/media3.mp3"/><Relationship Id="rId16" Type="http://schemas.microsoft.com/office/2007/relationships/hdphoto" Target="../media/hdphoto24.wdp"/><Relationship Id="rId20" Type="http://schemas.microsoft.com/office/2007/relationships/hdphoto" Target="../media/hdphoto26.wdp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23" Type="http://schemas.openxmlformats.org/officeDocument/2006/relationships/image" Target="../media/image32.png"/><Relationship Id="rId10" Type="http://schemas.microsoft.com/office/2007/relationships/hdphoto" Target="../media/hdphoto21.wdp"/><Relationship Id="rId19" Type="http://schemas.openxmlformats.org/officeDocument/2006/relationships/image" Target="../media/image39.png"/><Relationship Id="rId4" Type="http://schemas.openxmlformats.org/officeDocument/2006/relationships/audio" Target="../media/media4.mp3"/><Relationship Id="rId9" Type="http://schemas.openxmlformats.org/officeDocument/2006/relationships/image" Target="../media/image34.png"/><Relationship Id="rId14" Type="http://schemas.microsoft.com/office/2007/relationships/hdphoto" Target="../media/hdphoto23.wdp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9.wdp"/><Relationship Id="rId18" Type="http://schemas.openxmlformats.org/officeDocument/2006/relationships/image" Target="../media/image47.png"/><Relationship Id="rId26" Type="http://schemas.openxmlformats.org/officeDocument/2006/relationships/image" Target="../media/image52.png"/><Relationship Id="rId3" Type="http://schemas.microsoft.com/office/2007/relationships/media" Target="../media/media4.mp3"/><Relationship Id="rId21" Type="http://schemas.microsoft.com/office/2007/relationships/hdphoto" Target="../media/hdphoto33.wdp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microsoft.com/office/2007/relationships/hdphoto" Target="../media/hdphoto31.wdp"/><Relationship Id="rId25" Type="http://schemas.openxmlformats.org/officeDocument/2006/relationships/image" Target="../media/image51.png"/><Relationship Id="rId2" Type="http://schemas.openxmlformats.org/officeDocument/2006/relationships/audio" Target="../media/media3.mp3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microsoft.com/office/2007/relationships/media" Target="../media/media3.mp3"/><Relationship Id="rId6" Type="http://schemas.openxmlformats.org/officeDocument/2006/relationships/notesSlide" Target="../notesSlides/notesSlide1.xml"/><Relationship Id="rId11" Type="http://schemas.microsoft.com/office/2007/relationships/hdphoto" Target="../media/hdphoto28.wdp"/><Relationship Id="rId24" Type="http://schemas.openxmlformats.org/officeDocument/2006/relationships/image" Target="../media/image50.jpeg"/><Relationship Id="rId5" Type="http://schemas.openxmlformats.org/officeDocument/2006/relationships/slideLayout" Target="../slideLayouts/slideLayout2.xml"/><Relationship Id="rId15" Type="http://schemas.microsoft.com/office/2007/relationships/hdphoto" Target="../media/hdphoto30.wdp"/><Relationship Id="rId23" Type="http://schemas.microsoft.com/office/2007/relationships/hdphoto" Target="../media/hdphoto34.wdp"/><Relationship Id="rId28" Type="http://schemas.openxmlformats.org/officeDocument/2006/relationships/image" Target="../media/image32.png"/><Relationship Id="rId10" Type="http://schemas.openxmlformats.org/officeDocument/2006/relationships/image" Target="../media/image43.png"/><Relationship Id="rId19" Type="http://schemas.microsoft.com/office/2007/relationships/hdphoto" Target="../media/hdphoto32.wdp"/><Relationship Id="rId4" Type="http://schemas.openxmlformats.org/officeDocument/2006/relationships/audio" Target="../media/media4.mp3"/><Relationship Id="rId9" Type="http://schemas.microsoft.com/office/2007/relationships/hdphoto" Target="../media/hdphoto27.wdp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microsoft.com/office/2007/relationships/media" Target="../media/media4.mp3"/><Relationship Id="rId7" Type="http://schemas.openxmlformats.org/officeDocument/2006/relationships/image" Target="../media/image54.png"/><Relationship Id="rId12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audio" Target="../media/media4.mp3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6.wdp"/><Relationship Id="rId3" Type="http://schemas.microsoft.com/office/2007/relationships/media" Target="../media/media3.mp3"/><Relationship Id="rId7" Type="http://schemas.openxmlformats.org/officeDocument/2006/relationships/image" Target="../media/image5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audio" Target="../media/media3.mp3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TRƯỜNG MẦM NON TUỔI HOA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678363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oạt Động : Đếm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viên:Nguyễn Thị Nga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11879" y="381000"/>
            <a:ext cx="4175719" cy="1338997"/>
            <a:chOff x="407463" y="750745"/>
            <a:chExt cx="4175719" cy="13389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0" r="9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63" y="799941"/>
              <a:ext cx="1289801" cy="12898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0" r="9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058" y="799941"/>
              <a:ext cx="1267185" cy="12671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0" r="9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48" y="750745"/>
              <a:ext cx="1299734" cy="129973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94708" y="3185009"/>
            <a:ext cx="3746357" cy="1885166"/>
            <a:chOff x="-164957" y="3513941"/>
            <a:chExt cx="3823065" cy="2333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00" b="76600" l="12000" r="9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957" y="3513941"/>
              <a:ext cx="2333625" cy="23336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00" b="76600" l="12000" r="9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545" y="3560003"/>
              <a:ext cx="2287563" cy="228756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667" b="98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3175"/>
            <a:ext cx="3432295" cy="2067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3459234"/>
            <a:ext cx="2261946" cy="24037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714" b="83857" l="9903" r="9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413" y="5011499"/>
            <a:ext cx="1519853" cy="18137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708" y="430196"/>
            <a:ext cx="4329692" cy="128980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800" y="3429000"/>
            <a:ext cx="33528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36377" y="5085438"/>
            <a:ext cx="1951487" cy="1483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0" y="2041277"/>
            <a:ext cx="5086645" cy="1197892"/>
            <a:chOff x="0" y="2041277"/>
            <a:chExt cx="5086645" cy="119789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89163" l="9362" r="95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041277"/>
              <a:ext cx="1373920" cy="117586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89163" l="9362" r="95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41277"/>
              <a:ext cx="1336377" cy="114373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89163" l="9362" r="95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140" y="2133599"/>
              <a:ext cx="1228505" cy="105140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89163" l="9362" r="95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365" y="2071484"/>
              <a:ext cx="1364366" cy="116768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6200" y="2041277"/>
              <a:ext cx="5010445" cy="11978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" name="chuẩn âm thanh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453244" y="3778063"/>
            <a:ext cx="487363" cy="487363"/>
          </a:xfrm>
          <a:prstGeom prst="rect">
            <a:avLst/>
          </a:prstGeom>
        </p:spPr>
      </p:pic>
      <p:pic>
        <p:nvPicPr>
          <p:cNvPr id="2052" name="FormatFactory Nối Âm thanh Am-thanh+Bản gh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453244" y="2978537"/>
            <a:ext cx="487363" cy="487363"/>
          </a:xfrm>
          <a:prstGeom prst="rect">
            <a:avLst/>
          </a:prstGeom>
        </p:spPr>
      </p:pic>
      <p:pic>
        <p:nvPicPr>
          <p:cNvPr id="2056" name="Chuẩn chọn sa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677400" y="4455759"/>
            <a:ext cx="487363" cy="487363"/>
          </a:xfrm>
          <a:prstGeom prst="rect">
            <a:avLst/>
          </a:prstGeom>
        </p:spPr>
      </p:pic>
      <p:pic>
        <p:nvPicPr>
          <p:cNvPr id="3" name="ok chọn đúng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7" name="ok chọn sai (mp3cut.net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842963" y="35397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79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23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0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162"/>
            <a:ext cx="9144000" cy="70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" y="0"/>
            <a:ext cx="4572000" cy="1600200"/>
            <a:chOff x="0" y="228600"/>
            <a:chExt cx="4572000" cy="160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81" b="96012" l="99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8600"/>
              <a:ext cx="243840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81" b="96012" l="99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77342" y="304800"/>
              <a:ext cx="2438400" cy="1524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200" y="228600"/>
              <a:ext cx="4495800" cy="1600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1" y="1828800"/>
            <a:ext cx="4764170" cy="1676400"/>
            <a:chOff x="152400" y="2412357"/>
            <a:chExt cx="5562600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23" b="95769" l="1154" r="98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743200"/>
              <a:ext cx="1828800" cy="1219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23" b="95769" l="1154" r="98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862" y="2743200"/>
              <a:ext cx="1905000" cy="127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423" b="95769" l="1154" r="98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890" y="2752605"/>
              <a:ext cx="1892220" cy="12614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2400" y="2412357"/>
              <a:ext cx="5562600" cy="16764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2230" y="3378843"/>
            <a:ext cx="2115179" cy="1666240"/>
            <a:chOff x="1312230" y="3378843"/>
            <a:chExt cx="2115179" cy="16662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871" y="3378843"/>
              <a:ext cx="1664059" cy="16002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12230" y="3673484"/>
              <a:ext cx="2115179" cy="13715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5257800"/>
            <a:ext cx="5196418" cy="1435016"/>
            <a:chOff x="0" y="5257800"/>
            <a:chExt cx="5196418" cy="14350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174" b="90942" l="3000" r="92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57800"/>
              <a:ext cx="1548756" cy="14248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174" b="90942" l="3000" r="92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20" y="5257800"/>
              <a:ext cx="1548756" cy="14248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174" b="90942" l="3000" r="92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884" y="5267960"/>
              <a:ext cx="1548756" cy="14248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174" b="90942" l="3000" r="92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662" y="5257800"/>
              <a:ext cx="1548756" cy="142485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28600" y="5257800"/>
              <a:ext cx="4876800" cy="143501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21083"/>
            <a:ext cx="3048000" cy="3120496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98" y="102243"/>
            <a:ext cx="452913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ok chọn đú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772400" y="102243"/>
            <a:ext cx="487363" cy="487363"/>
          </a:xfrm>
          <a:prstGeom prst="rect">
            <a:avLst/>
          </a:prstGeom>
        </p:spPr>
      </p:pic>
      <p:pic>
        <p:nvPicPr>
          <p:cNvPr id="28" name="ok chọn sai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0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79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12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23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457200" y="3200400"/>
            <a:ext cx="5715000" cy="2484120"/>
            <a:chOff x="-533400" y="3200400"/>
            <a:chExt cx="6553200" cy="2484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773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400" y="3200400"/>
              <a:ext cx="2362200" cy="2362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773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60" y="3235960"/>
              <a:ext cx="2402840" cy="24028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773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560" y="3271520"/>
              <a:ext cx="2377440" cy="2377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773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246120"/>
              <a:ext cx="2438400" cy="243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3429000"/>
              <a:ext cx="5638800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00" y="1361440"/>
            <a:ext cx="4608400" cy="2227580"/>
            <a:chOff x="39800" y="1361440"/>
            <a:chExt cx="4608400" cy="22275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82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0" y="1361440"/>
              <a:ext cx="1711471" cy="2227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82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240" y="1409700"/>
              <a:ext cx="1722120" cy="2133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82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379220"/>
              <a:ext cx="1645920" cy="2209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8600" y="1676400"/>
              <a:ext cx="4419600" cy="1595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53160" y="86360"/>
            <a:ext cx="1960880" cy="1717040"/>
            <a:chOff x="1153160" y="86360"/>
            <a:chExt cx="1960880" cy="17170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842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00" y="86360"/>
              <a:ext cx="1790109" cy="17170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153160" y="86360"/>
              <a:ext cx="1960880" cy="148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" y="5364480"/>
            <a:ext cx="4849332" cy="1508760"/>
            <a:chOff x="76200" y="5364480"/>
            <a:chExt cx="6324600" cy="15087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5364480"/>
              <a:ext cx="2209800" cy="13976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5475542"/>
              <a:ext cx="2209800" cy="13976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5475542"/>
              <a:ext cx="2209800" cy="139769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6200" y="5475542"/>
              <a:ext cx="6324600" cy="12866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12" y="1726088"/>
            <a:ext cx="452913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1" y="1676400"/>
            <a:ext cx="452913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1" y="1654968"/>
            <a:ext cx="452913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59" y="1645920"/>
            <a:ext cx="3048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ok chọn đú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045005" y="1805712"/>
            <a:ext cx="487363" cy="487363"/>
          </a:xfrm>
          <a:prstGeom prst="rect">
            <a:avLst/>
          </a:prstGeom>
        </p:spPr>
      </p:pic>
      <p:pic>
        <p:nvPicPr>
          <p:cNvPr id="25" name="ok chọn sai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79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07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79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3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7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79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0" y="-32951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35542" y="55604"/>
            <a:ext cx="4876800" cy="2514600"/>
            <a:chOff x="2057400" y="304800"/>
            <a:chExt cx="4876800" cy="2514600"/>
          </a:xfrm>
        </p:grpSpPr>
        <p:grpSp>
          <p:nvGrpSpPr>
            <p:cNvPr id="4" name="Group 3"/>
            <p:cNvGrpSpPr/>
            <p:nvPr/>
          </p:nvGrpSpPr>
          <p:grpSpPr>
            <a:xfrm>
              <a:off x="2249959" y="421159"/>
              <a:ext cx="4542138" cy="2226276"/>
              <a:chOff x="2249959" y="421159"/>
              <a:chExt cx="4542138" cy="2226276"/>
            </a:xfrm>
          </p:grpSpPr>
          <p:pic>
            <p:nvPicPr>
              <p:cNvPr id="8195" name="Picture 3" descr="C:\Users\HP\Desktop\images.jf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5" b="100000" l="1220" r="9329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959" y="437635"/>
                <a:ext cx="1295400" cy="220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Users\HP\Desktop\images.jf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5" b="100000" l="1220" r="9329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997" y="437635"/>
                <a:ext cx="1295400" cy="220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3" descr="C:\Users\HP\Desktop\images.jf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5" b="100000" l="1220" r="9329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4588" y="421159"/>
                <a:ext cx="1295400" cy="220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HP\Desktop\images.jf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5" b="100000" l="1220" r="9329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6697" y="421159"/>
                <a:ext cx="1295400" cy="220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2057400" y="304800"/>
              <a:ext cx="4876800" cy="2514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1916205"/>
            <a:ext cx="2199502" cy="2554545"/>
            <a:chOff x="708453" y="1865629"/>
            <a:chExt cx="2729813" cy="2554545"/>
          </a:xfrm>
        </p:grpSpPr>
        <p:sp>
          <p:nvSpPr>
            <p:cNvPr id="10" name="Rectangle 9"/>
            <p:cNvSpPr/>
            <p:nvPr/>
          </p:nvSpPr>
          <p:spPr>
            <a:xfrm>
              <a:off x="708453" y="3262183"/>
              <a:ext cx="2729813" cy="9617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81032" y="1865629"/>
              <a:ext cx="914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7030A0"/>
                  </a:solidFill>
                </a:rPr>
                <a:t>    1</a:t>
              </a:r>
              <a:endParaRPr lang="en-US" sz="8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29400" y="3270421"/>
            <a:ext cx="2209800" cy="1200329"/>
            <a:chOff x="5605332" y="3142902"/>
            <a:chExt cx="2729813" cy="1200329"/>
          </a:xfrm>
        </p:grpSpPr>
        <p:sp>
          <p:nvSpPr>
            <p:cNvPr id="16" name="Rectangle 15"/>
            <p:cNvSpPr/>
            <p:nvPr/>
          </p:nvSpPr>
          <p:spPr>
            <a:xfrm>
              <a:off x="5605332" y="3262183"/>
              <a:ext cx="2729813" cy="9617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52568" y="3142902"/>
              <a:ext cx="6353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5035150"/>
            <a:ext cx="2199501" cy="1323439"/>
            <a:chOff x="773326" y="4792759"/>
            <a:chExt cx="2729813" cy="1323439"/>
          </a:xfrm>
        </p:grpSpPr>
        <p:sp>
          <p:nvSpPr>
            <p:cNvPr id="14" name="Rectangle 13"/>
            <p:cNvSpPr/>
            <p:nvPr/>
          </p:nvSpPr>
          <p:spPr>
            <a:xfrm>
              <a:off x="773326" y="4973595"/>
              <a:ext cx="2729813" cy="9617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7232" y="4792759"/>
              <a:ext cx="762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7030A0"/>
                  </a:solidFill>
                  <a:latin typeface=".VnAvant" pitchFamily="34" charset="0"/>
                </a:rPr>
                <a:t>3</a:t>
              </a:r>
              <a:endParaRPr lang="en-US" sz="8000" b="1" dirty="0">
                <a:solidFill>
                  <a:srgbClr val="7030A0"/>
                </a:solidFill>
                <a:latin typeface=".VnAvant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29401" y="4973595"/>
            <a:ext cx="2209800" cy="1446550"/>
            <a:chOff x="5674839" y="4754484"/>
            <a:chExt cx="2729813" cy="1446550"/>
          </a:xfrm>
        </p:grpSpPr>
        <p:sp>
          <p:nvSpPr>
            <p:cNvPr id="15" name="Rectangle 14"/>
            <p:cNvSpPr/>
            <p:nvPr/>
          </p:nvSpPr>
          <p:spPr>
            <a:xfrm>
              <a:off x="5674839" y="4944762"/>
              <a:ext cx="2729813" cy="9617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2568" y="4754484"/>
              <a:ext cx="10436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7030A0"/>
                  </a:solidFill>
                </a:rPr>
                <a:t>4</a:t>
              </a:r>
              <a:endParaRPr lang="en-US" sz="88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01" y="2910237"/>
            <a:ext cx="3048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32" y="2916415"/>
            <a:ext cx="452913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k chọn đú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6" name="ok chọn sai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66748" y="3428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79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1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23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07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79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7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79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HP\Desktop\hinh-anh-trai-dau-tay-d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9" b="100000" l="0" r="98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2498">
            <a:off x="1214235" y="593391"/>
            <a:ext cx="1777735" cy="17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hinh-anh-trai-dau-tay-d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9" b="100000" l="0" r="98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2498">
            <a:off x="2726992" y="593392"/>
            <a:ext cx="1777735" cy="17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P\Desktop\hinh-anh-trai-dau-tay-d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9" b="100000" l="0" r="98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2498">
            <a:off x="1214235" y="613988"/>
            <a:ext cx="1777735" cy="17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16688" y="499910"/>
            <a:ext cx="6274253" cy="2341602"/>
            <a:chOff x="1216688" y="499910"/>
            <a:chExt cx="6274253" cy="2341602"/>
          </a:xfrm>
        </p:grpSpPr>
        <p:pic>
          <p:nvPicPr>
            <p:cNvPr id="10" name="Picture 3" descr="C:\Users\HP\Desktop\hinh-anh-trai-dau-tay-de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9" b="100000" l="0" r="985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52498">
              <a:off x="4174792" y="593393"/>
              <a:ext cx="1777735" cy="177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P\Desktop\hinh-anh-trai-dau-tay-de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9" b="100000" l="0" r="985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52498">
              <a:off x="5713206" y="605197"/>
              <a:ext cx="1777735" cy="177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HP\Desktop\hinh-anh-trai-dau-tay-de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9" b="100000" l="0" r="985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52498">
              <a:off x="2726992" y="613989"/>
              <a:ext cx="1777735" cy="177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HP\Desktop\hinh-anh-trai-dau-tay-de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9" b="100000" l="0" r="985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52498">
              <a:off x="1216688" y="613988"/>
              <a:ext cx="1777735" cy="177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219200" y="499910"/>
              <a:ext cx="6172200" cy="23416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7965" y="3352799"/>
            <a:ext cx="1758384" cy="1323439"/>
            <a:chOff x="167965" y="3609029"/>
            <a:chExt cx="1758384" cy="1056826"/>
          </a:xfrm>
        </p:grpSpPr>
        <p:sp>
          <p:nvSpPr>
            <p:cNvPr id="23" name="Rectangle 22"/>
            <p:cNvSpPr/>
            <p:nvPr/>
          </p:nvSpPr>
          <p:spPr>
            <a:xfrm>
              <a:off x="167965" y="3735860"/>
              <a:ext cx="1758384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3997" y="3609029"/>
              <a:ext cx="824504" cy="105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7030A0"/>
                  </a:solidFill>
                </a:rPr>
                <a:t>1</a:t>
              </a:r>
              <a:endParaRPr lang="en-US" sz="8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16755" y="5309855"/>
            <a:ext cx="1905000" cy="1323439"/>
            <a:chOff x="6563694" y="5142693"/>
            <a:chExt cx="1655411" cy="1323439"/>
          </a:xfrm>
        </p:grpSpPr>
        <p:sp>
          <p:nvSpPr>
            <p:cNvPr id="25" name="Rectangle 24"/>
            <p:cNvSpPr/>
            <p:nvPr/>
          </p:nvSpPr>
          <p:spPr>
            <a:xfrm>
              <a:off x="6563694" y="5319238"/>
              <a:ext cx="1655411" cy="9703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55684" y="5142693"/>
              <a:ext cx="8529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7030A0"/>
                  </a:solidFill>
                  <a:latin typeface=".VnAvant" pitchFamily="34" charset="0"/>
                </a:rPr>
                <a:t>2</a:t>
              </a:r>
              <a:endParaRPr lang="en-US" sz="8000" b="1" dirty="0">
                <a:solidFill>
                  <a:srgbClr val="7030A0"/>
                </a:solidFill>
                <a:latin typeface=".VnAvant" pitchFamily="34" charset="0"/>
              </a:endParaRPr>
            </a:p>
          </p:txBody>
        </p:sp>
      </p:grpSp>
      <p:grpSp>
        <p:nvGrpSpPr>
          <p:cNvPr id="9216" name="Group 9215"/>
          <p:cNvGrpSpPr/>
          <p:nvPr/>
        </p:nvGrpSpPr>
        <p:grpSpPr>
          <a:xfrm>
            <a:off x="167965" y="5387371"/>
            <a:ext cx="1714500" cy="1323439"/>
            <a:chOff x="167965" y="5387371"/>
            <a:chExt cx="1714500" cy="1323439"/>
          </a:xfrm>
        </p:grpSpPr>
        <p:sp>
          <p:nvSpPr>
            <p:cNvPr id="27" name="Rectangle 26"/>
            <p:cNvSpPr/>
            <p:nvPr/>
          </p:nvSpPr>
          <p:spPr>
            <a:xfrm>
              <a:off x="167965" y="5572037"/>
              <a:ext cx="1714500" cy="9481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4905" y="5387371"/>
              <a:ext cx="8245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7030A0"/>
                  </a:solidFill>
                  <a:latin typeface=".VnAvant" pitchFamily="34" charset="0"/>
                </a:rPr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03545" y="3388579"/>
            <a:ext cx="1918210" cy="1323439"/>
            <a:chOff x="6728254" y="3443328"/>
            <a:chExt cx="1600200" cy="1323439"/>
          </a:xfrm>
        </p:grpSpPr>
        <p:sp>
          <p:nvSpPr>
            <p:cNvPr id="29" name="Rectangle 28"/>
            <p:cNvSpPr/>
            <p:nvPr/>
          </p:nvSpPr>
          <p:spPr>
            <a:xfrm>
              <a:off x="6728254" y="3566376"/>
              <a:ext cx="1600200" cy="9491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05902" y="3443328"/>
              <a:ext cx="8245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7030A0"/>
                  </a:solidFill>
                  <a:latin typeface=".VnAvant" pitchFamily="34" charset="0"/>
                </a:rPr>
                <a:t>3</a:t>
              </a:r>
              <a:endParaRPr lang="en-US" sz="8000" b="1" dirty="0">
                <a:solidFill>
                  <a:srgbClr val="7030A0"/>
                </a:solidFill>
                <a:latin typeface=".VnAvant" pitchFamily="34" charset="0"/>
              </a:endParaRPr>
            </a:p>
          </p:txBody>
        </p:sp>
      </p:grp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36037"/>
            <a:ext cx="3048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7" y="3412701"/>
            <a:ext cx="452913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ok chọn sai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9220" name="ok chọn đú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9702" y="3973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9" fill="hold"/>
                                        <p:tgtEl>
                                          <p:spTgt spid="9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79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123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23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079" fill="hold"/>
                                        <p:tgtEl>
                                          <p:spTgt spid="9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79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079" fill="hold"/>
                                        <p:tgtEl>
                                          <p:spTgt spid="9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79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" y="1295400"/>
            <a:ext cx="8153400" cy="3962400"/>
          </a:xfrm>
        </p:spPr>
        <p:txBody>
          <a:bodyPr>
            <a:norm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for watching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3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</p:spPr>
        <p:txBody>
          <a:bodyPr>
            <a:normAutofit fontScale="77500" lnSpcReduction="20000"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Trẻ nhận biết được số và  đếm đúng số lượng tương ứng với các chữ số phù hợp trong phạm vi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4876" y="2216403"/>
            <a:ext cx="5887324" cy="1745997"/>
            <a:chOff x="255370" y="1567827"/>
            <a:chExt cx="5434340" cy="174599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29" b="85000" l="5357" r="95130">
                          <a14:backgroundMark x1="64448" y1="83571" x2="57468" y2="84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370" y="1598307"/>
              <a:ext cx="1479068" cy="1687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29" b="85000" l="5357" r="95130">
                          <a14:backgroundMark x1="64448" y1="83571" x2="57468" y2="84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99573" y="1630120"/>
              <a:ext cx="1475829" cy="1683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29" b="85000" l="5357" r="95130">
                          <a14:backgroundMark x1="64448" y1="83571" x2="57468" y2="84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37694" y="1567827"/>
              <a:ext cx="1452016" cy="165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008" y="2229663"/>
            <a:ext cx="1452016" cy="16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Ảnh pp\hinh-nen-powerpoint-de-thuong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586" y="976628"/>
            <a:ext cx="1479068" cy="168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5530" y="1001404"/>
            <a:ext cx="1475829" cy="168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0572" y="1091421"/>
            <a:ext cx="1452016" cy="16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1091421"/>
            <a:ext cx="1502110" cy="171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8096"/>
            <a:ext cx="2628240" cy="262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4027"/>
            <a:ext cx="2647291" cy="26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2747958"/>
            <a:ext cx="2552041" cy="25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45" y="2833505"/>
            <a:ext cx="2509838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3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035907" y="230034"/>
            <a:ext cx="6691313" cy="6376987"/>
            <a:chOff x="-1676400" y="240506"/>
            <a:chExt cx="6691313" cy="637698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6599" y1="25813" x2="46497" y2="36329"/>
                          <a14:foregroundMark x1="30964" y1="49713" x2="38274" y2="49331"/>
                          <a14:backgroundMark x1="49442" y1="43881" x2="54213" y2="36616"/>
                          <a14:backgroundMark x1="49036" y1="27342" x2="49137" y2="36616"/>
                          <a14:backgroundMark x1="48832" y1="48088" x2="52183" y2="57648"/>
                          <a14:backgroundMark x1="31066" y1="51721" x2="45990" y2="51721"/>
                          <a14:backgroundMark x1="46904" y1="28107" x2="46904" y2="322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0600" y="240506"/>
              <a:ext cx="6005513" cy="6376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381000" y="2705100"/>
              <a:ext cx="838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-1676400" y="2057400"/>
              <a:ext cx="20574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358335" y="2295494"/>
              <a:ext cx="15074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xiên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21706" y="202471"/>
            <a:ext cx="6005513" cy="6404550"/>
            <a:chOff x="5715000" y="2578894"/>
            <a:chExt cx="6005513" cy="64045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46193" y1="49235" x2="53604" y2="49235"/>
                          <a14:backgroundMark x1="46599" y1="55832" x2="53604" y2="55545"/>
                          <a14:backgroundMark x1="46294" y1="55832" x2="47817" y2="55545"/>
                          <a14:backgroundMark x1="46599" y1="26577" x2="46599" y2="36807"/>
                          <a14:backgroundMark x1="38579" y1="48853" x2="30558" y2="48757"/>
                          <a14:backgroundMark x1="37970" y1="49140" x2="30558" y2="49044"/>
                          <a14:backgroundMark x1="63350" y1="41205" x2="63350" y2="41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578894"/>
              <a:ext cx="6005513" cy="6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7086600" y="7167413"/>
              <a:ext cx="2514600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9500" y="754618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ngang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108094" y="6254385"/>
              <a:ext cx="0" cy="685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7962900" y="1712267"/>
            <a:ext cx="2362200" cy="15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4102" y="284500"/>
            <a:ext cx="7300913" cy="6376987"/>
            <a:chOff x="6025980" y="-1767393"/>
            <a:chExt cx="7300913" cy="637698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46599" y1="36998" x2="46701" y2="24761"/>
                          <a14:backgroundMark x1="46294" y1="49331" x2="46396" y2="55832"/>
                          <a14:backgroundMark x1="53503" y1="49140" x2="53503" y2="55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980" y="-1767393"/>
              <a:ext cx="6005513" cy="6376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10534078" y="80790"/>
              <a:ext cx="24384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36093" y="571683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354898" y="680835"/>
              <a:ext cx="1026780" cy="820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46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9" y="109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76530" y="2261543"/>
            <a:ext cx="5011850" cy="1292956"/>
            <a:chOff x="2729551" y="2183837"/>
            <a:chExt cx="5011850" cy="1292956"/>
          </a:xfrm>
        </p:grpSpPr>
        <p:sp>
          <p:nvSpPr>
            <p:cNvPr id="5" name="TextBox 4"/>
            <p:cNvSpPr txBox="1"/>
            <p:nvPr/>
          </p:nvSpPr>
          <p:spPr>
            <a:xfrm>
              <a:off x="3321800" y="2521571"/>
              <a:ext cx="4419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729551" y="2183837"/>
              <a:ext cx="3931120" cy="1292956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54" y="4419600"/>
            <a:ext cx="3860263" cy="2438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87530" y="78512"/>
            <a:ext cx="2801700" cy="2442012"/>
            <a:chOff x="6287530" y="78512"/>
            <a:chExt cx="2801700" cy="24420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530" y="78512"/>
              <a:ext cx="2801700" cy="1768574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6287530" y="1847086"/>
              <a:ext cx="320120" cy="67343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3192" y="32951"/>
            <a:ext cx="2653041" cy="2717262"/>
            <a:chOff x="13192" y="32951"/>
            <a:chExt cx="2653041" cy="27172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4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2" y="32951"/>
              <a:ext cx="2363217" cy="2363217"/>
            </a:xfrm>
            <a:prstGeom prst="rect">
              <a:avLst/>
            </a:prstGeom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1200" y="1772870"/>
              <a:ext cx="685033" cy="977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68966" y="3540672"/>
            <a:ext cx="804829" cy="11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80233" y="3439903"/>
            <a:ext cx="2958358" cy="3237750"/>
            <a:chOff x="380233" y="3439903"/>
            <a:chExt cx="2958358" cy="32377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33" y="4114800"/>
              <a:ext cx="2286000" cy="2562853"/>
            </a:xfrm>
            <a:prstGeom prst="rect">
              <a:avLst/>
            </a:prstGeom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514600" y="3439903"/>
              <a:ext cx="823991" cy="1175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6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Ảnh pp\hinh-nen-powerpoint-de-thuong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1206879"/>
            <a:ext cx="8436538" cy="4460107"/>
            <a:chOff x="-901396" y="1450523"/>
            <a:chExt cx="8241809" cy="446010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29" b="85000" l="5357" r="95130">
                          <a14:backgroundMark x1="64448" y1="83571" x2="57468" y2="84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359147" y="1543193"/>
              <a:ext cx="1479068" cy="1687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29" b="85000" l="5357" r="95130">
                          <a14:backgroundMark x1="64448" y1="83571" x2="57468" y2="84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1784" y="1543193"/>
              <a:ext cx="1475829" cy="1683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29" b="85000" l="5357" r="95130">
                          <a14:backgroundMark x1="64448" y1="83571" x2="57468" y2="84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3067" y="1524000"/>
              <a:ext cx="1452016" cy="165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29" b="85000" l="5357" r="95130">
                          <a14:backgroundMark x1="64448" y1="83571" x2="57468" y2="84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25373" y="1450523"/>
              <a:ext cx="1502110" cy="171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1396" y="3282390"/>
              <a:ext cx="2628240" cy="2628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16" y="3233095"/>
              <a:ext cx="2647291" cy="2647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986" y="3297453"/>
              <a:ext cx="2552041" cy="255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575" y="3344304"/>
              <a:ext cx="2509838" cy="2509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7" y="1097830"/>
            <a:ext cx="3338513" cy="248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33416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9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P\Desktop\Ảnh pp\hinh-nen-powerpoint-de-thuong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932" y="378765"/>
            <a:ext cx="1479068" cy="168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54965"/>
            <a:ext cx="1475829" cy="168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0584" y="454965"/>
            <a:ext cx="1452016" cy="16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29" b="85000" l="5357" r="95130">
                        <a14:backgroundMark x1="64448" y1="83571" x2="57468" y2="8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4490" y="454965"/>
            <a:ext cx="1502110" cy="171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348" y="2642180"/>
            <a:ext cx="2628240" cy="262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84" y="2743200"/>
            <a:ext cx="2647291" cy="26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04" y="2796365"/>
            <a:ext cx="2552041" cy="25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32" y="2895600"/>
            <a:ext cx="2509838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7" y="1400395"/>
            <a:ext cx="3338513" cy="248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0098" y="1700270"/>
            <a:ext cx="1352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itchFamily="34" charset="0"/>
              </a:rPr>
              <a:t>3</a:t>
            </a:r>
            <a:endParaRPr lang="en-US" sz="9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4087" y="1745200"/>
            <a:ext cx="153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2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757" y="1622090"/>
            <a:ext cx="977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</a:rPr>
              <a:t>1</a:t>
            </a:r>
            <a:endParaRPr lang="en-US" sz="9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3607" y="1714720"/>
            <a:ext cx="153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2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4794" y="1331442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779242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217</Words>
  <Application>Microsoft Office PowerPoint</Application>
  <PresentationFormat>On-screen Show (4:3)</PresentationFormat>
  <Paragraphs>39</Paragraphs>
  <Slides>15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TRƯỜNG MẦM NON TUỔI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62</cp:revision>
  <dcterms:created xsi:type="dcterms:W3CDTF">2021-12-30T15:55:29Z</dcterms:created>
  <dcterms:modified xsi:type="dcterms:W3CDTF">2022-06-20T04:21:12Z</dcterms:modified>
</cp:coreProperties>
</file>