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9" r:id="rId3"/>
    <p:sldId id="256" r:id="rId4"/>
    <p:sldId id="266" r:id="rId5"/>
    <p:sldId id="263" r:id="rId6"/>
    <p:sldId id="264" r:id="rId7"/>
    <p:sldId id="258" r:id="rId8"/>
    <p:sldId id="260" r:id="rId9"/>
    <p:sldId id="257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8.wdp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jpg"/><Relationship Id="rId7" Type="http://schemas.microsoft.com/office/2007/relationships/hdphoto" Target="../media/hdphoto13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2.wdp"/><Relationship Id="rId4" Type="http://schemas.openxmlformats.org/officeDocument/2006/relationships/image" Target="../media/image30.png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microsoft.com/office/2007/relationships/hdphoto" Target="../media/hdphoto7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9"/>
            <a:ext cx="12192001" cy="6881813"/>
          </a:xfrm>
        </p:spPr>
      </p:pic>
      <p:sp>
        <p:nvSpPr>
          <p:cNvPr id="9" name="TextBox 8"/>
          <p:cNvSpPr txBox="1"/>
          <p:nvPr/>
        </p:nvSpPr>
        <p:spPr>
          <a:xfrm>
            <a:off x="4295103" y="580535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1616" y="1566572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092" y="3039630"/>
            <a:ext cx="879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1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2"/>
            <a:ext cx="12192000" cy="6892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8167" l="3667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91" y="378316"/>
            <a:ext cx="2300489" cy="230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55" b="91818" l="2364" r="97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69" y="297050"/>
            <a:ext cx="2750176" cy="2750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46" b="95794" l="6780" r="95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0" y="297050"/>
            <a:ext cx="2871184" cy="260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3863662"/>
            <a:ext cx="8603087" cy="467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5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4010307"/>
            <a:ext cx="8603087" cy="4673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1671" y="4043207"/>
            <a:ext cx="2871465" cy="260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0031" y="4182410"/>
            <a:ext cx="274953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073 0.5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0043 0.5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62" y="-402559"/>
            <a:ext cx="12192000" cy="7292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3769573"/>
            <a:ext cx="10315976" cy="444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940" l="34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81368"/>
            <a:ext cx="2987899" cy="1989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70" y="171844"/>
            <a:ext cx="2024280" cy="2159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844"/>
            <a:ext cx="4048058" cy="25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2.59259E-6 L -0.03672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08399 0.482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52" y="-1"/>
            <a:ext cx="12542385" cy="6866085"/>
          </a:xfrm>
        </p:spPr>
      </p:pic>
      <p:sp>
        <p:nvSpPr>
          <p:cNvPr id="5" name="TextBox 4"/>
          <p:cNvSpPr txBox="1"/>
          <p:nvPr/>
        </p:nvSpPr>
        <p:spPr>
          <a:xfrm>
            <a:off x="2936384" y="2756079"/>
            <a:ext cx="746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XIN CHÀO VÀ HẸN GẶP LẠI CÁC CON!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14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50" y="927857"/>
            <a:ext cx="6611492" cy="43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03" y="1166612"/>
            <a:ext cx="4746245" cy="46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6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6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8" y="209489"/>
            <a:ext cx="9679681" cy="60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12277521" cy="68386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8" b="93058" l="1932" r="971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72" y="1068947"/>
            <a:ext cx="8302827" cy="46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64"/>
            <a:ext cx="12192000" cy="69226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4393" l="635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09" y="1403528"/>
            <a:ext cx="5240897" cy="47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11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62761" y="766339"/>
            <a:ext cx="7379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Ttttttuyzcoiuda6bgv80b35t097934tb’-9tgrup9itgoupỉegtọbttttrfftròvvvv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0479" y="197992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Âai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AI NHANH HƠN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16553" y="3269486"/>
            <a:ext cx="68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3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3717" cy="69545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56901" cy="775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236461"/>
            <a:ext cx="3504708" cy="350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19" y="2236461"/>
            <a:ext cx="3613575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65161"/>
            <a:ext cx="12192001" cy="8223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" y="1932373"/>
            <a:ext cx="3836274" cy="255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04" y="1327656"/>
            <a:ext cx="5023530" cy="31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230</TotalTime>
  <Words>51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18</cp:revision>
  <dcterms:created xsi:type="dcterms:W3CDTF">2021-09-24T12:36:06Z</dcterms:created>
  <dcterms:modified xsi:type="dcterms:W3CDTF">2021-10-29T02:16:17Z</dcterms:modified>
</cp:coreProperties>
</file>