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3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 varScale="1">
        <p:scale>
          <a:sx n="72" d="100"/>
          <a:sy n="72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59021" y="2868958"/>
            <a:ext cx="50431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3-4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Trịnh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Thanh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Hiền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1573157" y="1524000"/>
            <a:ext cx="6607285" cy="1418432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sp>
        <p:nvSpPr>
          <p:cNvPr id="8" name="Text Box 4"/>
          <p:cNvSpPr txBox="1"/>
          <p:nvPr/>
        </p:nvSpPr>
        <p:spPr>
          <a:xfrm>
            <a:off x="1981200" y="2133600"/>
            <a:ext cx="5791200" cy="6096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/>
            <a:r>
              <a:rPr lang="en-US" sz="2800" noProof="1">
                <a:solidFill>
                  <a:srgbClr val="0070C0"/>
                </a:solidFill>
              </a:rPr>
              <a:t>Trường mầm non Tuổi Hoa</a:t>
            </a:r>
          </a:p>
        </p:txBody>
      </p:sp>
    </p:spTree>
    <p:extLst>
      <p:ext uri="{BB962C8B-B14F-4D97-AF65-F5344CB8AC3E}">
        <p14:creationId xmlns:p14="http://schemas.microsoft.com/office/powerpoint/2010/main" val="16393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</TotalTime>
  <Words>56</Words>
  <Application>Microsoft Office PowerPoint</Application>
  <PresentationFormat>On-screen Show (4:3)</PresentationFormat>
  <Paragraphs>21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57</cp:revision>
  <dcterms:created xsi:type="dcterms:W3CDTF">2009-06-14T10:18:10Z</dcterms:created>
  <dcterms:modified xsi:type="dcterms:W3CDTF">2022-06-28T03:55:34Z</dcterms:modified>
</cp:coreProperties>
</file>