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1" d="100"/>
          <a:sy n="61" d="100"/>
        </p:scale>
        <p:origin x="2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6201"/>
            <a:ext cx="8991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UBND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MẦM NON TUỔI HOA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7" y="1290638"/>
            <a:ext cx="1190625" cy="119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29718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LĨNH VỰC PHÁT TRIỂN NHẬN THỨC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005262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tài:NBTN</a:t>
            </a:r>
            <a:r>
              <a:rPr lang="en-US" sz="2800" dirty="0" smtClean="0">
                <a:solidFill>
                  <a:srgbClr val="FF0000"/>
                </a:solidFill>
              </a:rPr>
              <a:t> “</a:t>
            </a:r>
            <a:r>
              <a:rPr lang="en-US" sz="2800" dirty="0" err="1" smtClean="0">
                <a:solidFill>
                  <a:srgbClr val="FF0000"/>
                </a:solidFill>
              </a:rPr>
              <a:t>Máy</a:t>
            </a:r>
            <a:r>
              <a:rPr lang="en-US" sz="2800" dirty="0" smtClean="0">
                <a:solidFill>
                  <a:srgbClr val="FF0000"/>
                </a:solidFill>
              </a:rPr>
              <a:t> bay – </a:t>
            </a:r>
            <a:r>
              <a:rPr lang="en-US" sz="2800" dirty="0" err="1" smtClean="0">
                <a:solidFill>
                  <a:srgbClr val="FF0000"/>
                </a:solidFill>
              </a:rPr>
              <a:t>tàu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hỏa</a:t>
            </a:r>
            <a:r>
              <a:rPr lang="en-US" sz="2800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Lứa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Nhà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trẻ</a:t>
            </a:r>
            <a:r>
              <a:rPr lang="en-US" sz="2800" dirty="0" smtClean="0">
                <a:solidFill>
                  <a:srgbClr val="FF0000"/>
                </a:solidFill>
              </a:rPr>
              <a:t>(24-36 </a:t>
            </a:r>
            <a:r>
              <a:rPr lang="en-US" sz="2800" dirty="0" err="1" smtClean="0">
                <a:solidFill>
                  <a:srgbClr val="FF0000"/>
                </a:solidFill>
              </a:rPr>
              <a:t>tháng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Nguyễn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Út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Hường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Kết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/>
            </a:r>
            <a:br>
              <a:rPr lang="en-US" sz="5000" b="1" dirty="0" smtClean="0">
                <a:solidFill>
                  <a:srgbClr val="FF0000"/>
                </a:solidFill>
              </a:rPr>
            </a:br>
            <a:r>
              <a:rPr lang="en-US" sz="5000" b="1" dirty="0">
                <a:solidFill>
                  <a:srgbClr val="FF0000"/>
                </a:solidFill>
              </a:rPr>
              <a:t/>
            </a:r>
            <a:br>
              <a:rPr lang="en-US" sz="5000" b="1" dirty="0">
                <a:solidFill>
                  <a:srgbClr val="FF0000"/>
                </a:solidFill>
              </a:rPr>
            </a:br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vi-VN" sz="5000" dirty="0" smtClean="0">
                <a:solidFill>
                  <a:srgbClr val="FF0000"/>
                </a:solidFill>
              </a:rPr>
              <a:t/>
            </a:r>
            <a:br>
              <a:rPr lang="vi-VN" sz="5000" dirty="0" smtClean="0">
                <a:solidFill>
                  <a:srgbClr val="FF0000"/>
                </a:solidFill>
              </a:rPr>
            </a:br>
            <a:r>
              <a:rPr lang="vi-VN" sz="5300" b="1" dirty="0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dirty="0" smtClean="0">
                <a:solidFill>
                  <a:srgbClr val="FF0000"/>
                </a:solidFill>
              </a:rPr>
            </a:br>
            <a:r>
              <a:rPr lang="vi-VN" sz="5300" b="1" dirty="0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96</Words>
  <Application>Microsoft Office PowerPoint</Application>
  <PresentationFormat>On-screen Show (4:3)</PresentationFormat>
  <Paragraphs>26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  Hoạt động 2: Nội dung bài mới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Admin</cp:lastModifiedBy>
  <cp:revision>104</cp:revision>
  <dcterms:created xsi:type="dcterms:W3CDTF">2018-11-03T09:54:38Z</dcterms:created>
  <dcterms:modified xsi:type="dcterms:W3CDTF">2022-05-30T01:55:31Z</dcterms:modified>
</cp:coreProperties>
</file>