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  <p:sldMasterId id="2147483758" r:id="rId9"/>
  </p:sldMasterIdLst>
  <p:sldIdLst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64" r:id="rId18"/>
    <p:sldId id="274" r:id="rId19"/>
    <p:sldId id="275" r:id="rId20"/>
    <p:sldId id="260" r:id="rId21"/>
    <p:sldId id="277" r:id="rId22"/>
    <p:sldId id="278" r:id="rId23"/>
    <p:sldId id="279" r:id="rId24"/>
    <p:sldId id="282" r:id="rId25"/>
    <p:sldId id="281" r:id="rId26"/>
    <p:sldId id="283" r:id="rId27"/>
    <p:sldId id="286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5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51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82A3C-32C0-4E5E-BFFA-E22FE030B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210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AC2C1F-AA0D-4191-BE6B-1B83FC335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240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07FEB-C1D0-4AED-8C20-91C995BE39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133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9DE7-179D-49AC-B430-7BBFECD9B7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357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CAA0-FB59-45E2-9CB9-F227DA890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310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7B0-34F8-4A06-AE6F-485CF64C65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390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6069-526D-403E-B641-7F6AEFAB58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09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6E14-42A4-4EC4-8DD7-D95DB9407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34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26B54-9305-4B6C-B1EA-CEDD79AEA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51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C2AB-D57F-4044-A39E-679F3C541E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745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B871-8F59-44CD-A4E9-D8EE87E983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531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6FB0-8808-4A38-8F35-C5EEEC57AD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301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5BE9-3021-4BC9-9007-F54333BA73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033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82A3C-32C0-4E5E-BFFA-E22FE030B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060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AC2C1F-AA0D-4191-BE6B-1B83FC335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12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07FEB-C1D0-4AED-8C20-91C995BE39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49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9DE7-179D-49AC-B430-7BBFECD9B7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5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CAA0-FB59-45E2-9CB9-F227DA890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78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7B0-34F8-4A06-AE6F-485CF64C65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8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6069-526D-403E-B641-7F6AEFAB58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95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6E14-42A4-4EC4-8DD7-D95DB9407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26B54-9305-4B6C-B1EA-CEDD79AEA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0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C2AB-D57F-4044-A39E-679F3C541E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3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B871-8F59-44CD-A4E9-D8EE87E983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65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6FB0-8808-4A38-8F35-C5EEEC57AD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23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5BE9-3021-4BC9-9007-F54333BA73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08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82A3C-32C0-4E5E-BFFA-E22FE030B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45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AC2C1F-AA0D-4191-BE6B-1B83FC335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97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07FEB-C1D0-4AED-8C20-91C995BE39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1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9DE7-179D-49AC-B430-7BBFECD9B7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14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CAA0-FB59-45E2-9CB9-F227DA890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89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7B0-34F8-4A06-AE6F-485CF64C65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32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6069-526D-403E-B641-7F6AEFAB58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49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6E14-42A4-4EC4-8DD7-D95DB9407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1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46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26B54-9305-4B6C-B1EA-CEDD79AEA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8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C2AB-D57F-4044-A39E-679F3C541E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92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B871-8F59-44CD-A4E9-D8EE87E983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22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6FB0-8808-4A38-8F35-C5EEEC57AD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0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5BE9-3021-4BC9-9007-F54333BA73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9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82A3C-32C0-4E5E-BFFA-E22FE030B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40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AC2C1F-AA0D-4191-BE6B-1B83FC335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37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07FEB-C1D0-4AED-8C20-91C995BE39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5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9DE7-179D-49AC-B430-7BBFECD9B7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78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CAA0-FB59-45E2-9CB9-F227DA890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4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02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7B0-34F8-4A06-AE6F-485CF64C65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30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6069-526D-403E-B641-7F6AEFAB58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90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6E14-42A4-4EC4-8DD7-D95DB9407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9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26B54-9305-4B6C-B1EA-CEDD79AEA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92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C2AB-D57F-4044-A39E-679F3C541E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49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B871-8F59-44CD-A4E9-D8EE87E983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50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6FB0-8808-4A38-8F35-C5EEEC57AD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41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5BE9-3021-4BC9-9007-F54333BA73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40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82A3C-32C0-4E5E-BFFA-E22FE030B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58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AC2C1F-AA0D-4191-BE6B-1B83FC335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1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0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07FEB-C1D0-4AED-8C20-91C995BE39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280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9DE7-179D-49AC-B430-7BBFECD9B7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80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CAA0-FB59-45E2-9CB9-F227DA890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29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7B0-34F8-4A06-AE6F-485CF64C65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46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6069-526D-403E-B641-7F6AEFAB58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2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6E14-42A4-4EC4-8DD7-D95DB9407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772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26B54-9305-4B6C-B1EA-CEDD79AEA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76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C2AB-D57F-4044-A39E-679F3C541E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46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B871-8F59-44CD-A4E9-D8EE87E983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94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6FB0-8808-4A38-8F35-C5EEEC57AD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1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258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5BE9-3021-4BC9-9007-F54333BA73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81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82A3C-32C0-4E5E-BFFA-E22FE030B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93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AC2C1F-AA0D-4191-BE6B-1B83FC335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58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07FEB-C1D0-4AED-8C20-91C995BE39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499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9DE7-179D-49AC-B430-7BBFECD9B7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39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CAA0-FB59-45E2-9CB9-F227DA890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83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7B0-34F8-4A06-AE6F-485CF64C65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60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6069-526D-403E-B641-7F6AEFAB58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31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6E14-42A4-4EC4-8DD7-D95DB9407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26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26B54-9305-4B6C-B1EA-CEDD79AEA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0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45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C2AB-D57F-4044-A39E-679F3C541E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75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B871-8F59-44CD-A4E9-D8EE87E983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44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6FB0-8808-4A38-8F35-C5EEEC57AD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99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5BE9-3021-4BC9-9007-F54333BA73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623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82A3C-32C0-4E5E-BFFA-E22FE030B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764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AC2C1F-AA0D-4191-BE6B-1B83FC335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00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07FEB-C1D0-4AED-8C20-91C995BE39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26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9DE7-179D-49AC-B430-7BBFECD9B7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4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CAA0-FB59-45E2-9CB9-F227DA890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037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7B0-34F8-4A06-AE6F-485CF64C65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7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705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6069-526D-403E-B641-7F6AEFAB58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588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6E14-42A4-4EC4-8DD7-D95DB9407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217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26B54-9305-4B6C-B1EA-CEDD79AEA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309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C2AB-D57F-4044-A39E-679F3C541E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096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B871-8F59-44CD-A4E9-D8EE87E983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49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6FB0-8808-4A38-8F35-C5EEEC57AD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98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5BE9-3021-4BC9-9007-F54333BA73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372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82A3C-32C0-4E5E-BFFA-E22FE030B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712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AC2C1F-AA0D-4191-BE6B-1B83FC335B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84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07FEB-C1D0-4AED-8C20-91C995BE39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9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55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79DE7-179D-49AC-B430-7BBFECD9B7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900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CAA0-FB59-45E2-9CB9-F227DA890E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300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7B0-34F8-4A06-AE6F-485CF64C65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641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6069-526D-403E-B641-7F6AEFAB58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675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6E14-42A4-4EC4-8DD7-D95DB94074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90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26B54-9305-4B6C-B1EA-CEDD79AEA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528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C2AB-D57F-4044-A39E-679F3C541E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465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EB871-8F59-44CD-A4E9-D8EE87E983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034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26FB0-8808-4A38-8F35-C5EEEC57AD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7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5BE9-3021-4BC9-9007-F54333BA73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8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0000-8704-4D4A-B970-73CE81681915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ED6A0-180D-460C-9A5C-C37185A8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EA33-4AE7-4876-8543-F189A0BE36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0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EA33-4AE7-4876-8543-F189A0BE36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EA33-4AE7-4876-8543-F189A0BE36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5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EA33-4AE7-4876-8543-F189A0BE36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2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EA33-4AE7-4876-8543-F189A0BE36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6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EA33-4AE7-4876-8543-F189A0BE36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5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EA33-4AE7-4876-8543-F189A0BE36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5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27EA33-4AE7-4876-8543-F189A0BE361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2.gif"/><Relationship Id="rId7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25.gif"/><Relationship Id="rId11" Type="http://schemas.openxmlformats.org/officeDocument/2006/relationships/image" Target="../media/image28.png"/><Relationship Id="rId5" Type="http://schemas.openxmlformats.org/officeDocument/2006/relationships/image" Target="../media/image24.gif"/><Relationship Id="rId10" Type="http://schemas.openxmlformats.org/officeDocument/2006/relationships/image" Target="../media/image27.png"/><Relationship Id="rId4" Type="http://schemas.openxmlformats.org/officeDocument/2006/relationships/image" Target="../media/image23.gif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86372" name="Picture 4" descr="1600green_5009 - 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838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 smtClean="0">
                <a:solidFill>
                  <a:srgbClr val="FF0000"/>
                </a:solidFill>
                <a:latin typeface=".VnArabia" pitchFamily="34" charset="0"/>
              </a:rPr>
              <a:t>Chủ</a:t>
            </a:r>
            <a:r>
              <a:rPr lang="en-US" altLang="en-US" sz="44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.VnArabia" pitchFamily="34" charset="0"/>
              </a:rPr>
              <a:t>đề</a:t>
            </a:r>
            <a:r>
              <a:rPr lang="en-US" altLang="en-US" sz="4400" b="1" dirty="0" smtClean="0">
                <a:solidFill>
                  <a:srgbClr val="FF0000"/>
                </a:solidFill>
                <a:latin typeface=".VnArabia" pitchFamily="34" charset="0"/>
              </a:rPr>
              <a:t>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.VnArabia" pitchFamily="34" charset="0"/>
              </a:rPr>
              <a:t>Nghề</a:t>
            </a:r>
            <a:r>
              <a:rPr lang="en-US" altLang="en-US" sz="4400" b="1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.VnArabia" pitchFamily="34" charset="0"/>
              </a:rPr>
              <a:t>nghiệp</a:t>
            </a:r>
            <a:endParaRPr lang="en-US" altLang="en-US" sz="4400" b="1" dirty="0" smtClean="0">
              <a:solidFill>
                <a:srgbClr val="FF0000"/>
              </a:solidFill>
              <a:latin typeface=".VnArabi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000FF"/>
                </a:solidFill>
                <a:latin typeface=".VnAvant" pitchFamily="34" charset="0"/>
              </a:rPr>
              <a:t>§Ò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tµi</a:t>
            </a:r>
            <a:r>
              <a:rPr lang="en-US" altLang="en-US" sz="4000" b="1" dirty="0" smtClean="0">
                <a:solidFill>
                  <a:srgbClr val="0000FF"/>
                </a:solidFill>
                <a:latin typeface=".VnAvant" pitchFamily="34" charset="0"/>
              </a:rPr>
              <a:t>: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ìm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hiểu</a:t>
            </a:r>
            <a:r>
              <a:rPr lang="en-US" alt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mét</a:t>
            </a:r>
            <a:r>
              <a:rPr lang="en-US" alt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sè</a:t>
            </a:r>
            <a:r>
              <a:rPr lang="en-US" alt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nghÒ</a:t>
            </a:r>
            <a:r>
              <a:rPr lang="en-US" alt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phæ</a:t>
            </a:r>
            <a:r>
              <a:rPr lang="en-US" alt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.VnAvant" pitchFamily="34" charset="0"/>
              </a:rPr>
              <a:t>biÕn</a:t>
            </a:r>
            <a:r>
              <a:rPr lang="en-US" altLang="en-US" sz="4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ở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địa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</a:rPr>
              <a:t>phương</a:t>
            </a:r>
            <a:endParaRPr lang="en-US" altLang="en-US" sz="4000" b="1" dirty="0" smtClean="0">
              <a:solidFill>
                <a:srgbClr val="0000FF"/>
              </a:solidFill>
              <a:latin typeface=".VnAvant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00FF"/>
                </a:solidFill>
                <a:latin typeface=".VnAristote" pitchFamily="34" charset="0"/>
              </a:rPr>
              <a:t>  </a:t>
            </a:r>
            <a:r>
              <a:rPr lang="en-US" altLang="en-US" sz="4000" dirty="0" err="1" smtClean="0">
                <a:solidFill>
                  <a:srgbClr val="FF00FF"/>
                </a:solidFill>
                <a:latin typeface=".VnAristote" pitchFamily="34" charset="0"/>
              </a:rPr>
              <a:t>Líp</a:t>
            </a:r>
            <a:r>
              <a:rPr lang="en-US" altLang="en-US" sz="4000" dirty="0" smtClean="0">
                <a:solidFill>
                  <a:srgbClr val="FF00FF"/>
                </a:solidFill>
                <a:latin typeface=".VnAristote" pitchFamily="34" charset="0"/>
              </a:rPr>
              <a:t> MG </a:t>
            </a:r>
            <a:r>
              <a:rPr lang="en-US" altLang="en-US" sz="4000" dirty="0" smtClean="0">
                <a:solidFill>
                  <a:srgbClr val="FF00FF"/>
                </a:solidFill>
                <a:latin typeface=".VnAristote" pitchFamily="34" charset="0"/>
              </a:rPr>
              <a:t>Be c2</a:t>
            </a:r>
            <a:endParaRPr lang="en-US" altLang="en-US" sz="3600" dirty="0" smtClean="0">
              <a:solidFill>
                <a:srgbClr val="FF00FF"/>
              </a:solidFill>
              <a:latin typeface=".VnAristote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 err="1" smtClean="0">
                <a:solidFill>
                  <a:srgbClr val="FF0000"/>
                </a:solidFill>
                <a:latin typeface=".VnAristote" pitchFamily="34" charset="0"/>
              </a:rPr>
              <a:t>Gi¸o</a:t>
            </a:r>
            <a:r>
              <a:rPr lang="en-US" altLang="en-US" sz="4000" dirty="0" smtClean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.VnAristote" pitchFamily="34" charset="0"/>
              </a:rPr>
              <a:t>viªn</a:t>
            </a:r>
            <a:r>
              <a:rPr lang="en-US" altLang="en-US" sz="4000" dirty="0" smtClean="0">
                <a:solidFill>
                  <a:srgbClr val="FF0000"/>
                </a:solidFill>
                <a:latin typeface=".VnAristote" pitchFamily="34" charset="0"/>
              </a:rPr>
              <a:t>:  </a:t>
            </a:r>
            <a:r>
              <a:rPr lang="en-US" altLang="en-US" sz="3200" dirty="0" smtClean="0">
                <a:solidFill>
                  <a:srgbClr val="FF0000"/>
                </a:solidFill>
                <a:latin typeface=".VnArabia" pitchFamily="34" charset="0"/>
              </a:rPr>
              <a:t>Nguyen </a:t>
            </a:r>
            <a:r>
              <a:rPr lang="en-US" altLang="en-US" sz="3200" dirty="0" err="1" smtClean="0">
                <a:solidFill>
                  <a:srgbClr val="FF0000"/>
                </a:solidFill>
                <a:latin typeface=".VnArabia" pitchFamily="34" charset="0"/>
              </a:rPr>
              <a:t>thi</a:t>
            </a:r>
            <a:r>
              <a:rPr lang="en-US" altLang="en-US" sz="3200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.VnArabia" pitchFamily="34" charset="0"/>
              </a:rPr>
              <a:t>thu</a:t>
            </a:r>
            <a:r>
              <a:rPr lang="en-US" altLang="en-US" sz="3200" dirty="0" smtClean="0">
                <a:solidFill>
                  <a:srgbClr val="FF0000"/>
                </a:solidFill>
                <a:latin typeface=".VnArabia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.VnArabia" pitchFamily="34" charset="0"/>
              </a:rPr>
              <a:t>hoai</a:t>
            </a:r>
            <a:endParaRPr lang="en-US" altLang="en-US" sz="3200" dirty="0" smtClean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186374" name="Picture 6" descr="B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76600" y="3276600"/>
            <a:ext cx="685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5" name="Picture 7" descr="B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53200"/>
            <a:ext cx="8534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6" name="Picture 8" descr="B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562600" y="3276600"/>
            <a:ext cx="6858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7" name="Picture 9" descr="B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800" y="0"/>
            <a:ext cx="8534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228600"/>
            <a:ext cx="21336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2400" y="-152400"/>
            <a:ext cx="21336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59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915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3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7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8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7237313">
            <a:off x="428458" y="88847"/>
            <a:ext cx="8229600" cy="144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91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2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399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5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46437" y="3246437"/>
            <a:ext cx="6858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79" name="Picture 3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28600" y="3449784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4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828800" y="3335484"/>
            <a:ext cx="8991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1" name="Picture 5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3" name="Picture 7" descr="chỉ m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4648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"/>
            <a:ext cx="457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9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33400"/>
            <a:ext cx="815181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14692" name="Picture 4" descr="va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7663"/>
            <a:ext cx="7924800" cy="57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1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101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WordArt 2"/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9248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KÝnh chóc c¸c c« m¹nh khoÎ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gia ®×nh h¹nh phóc</a:t>
            </a:r>
          </a:p>
        </p:txBody>
      </p:sp>
      <p:grpSp>
        <p:nvGrpSpPr>
          <p:cNvPr id="201731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201732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733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734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1735" name="WordArt 7"/>
          <p:cNvSpPr>
            <a:spLocks noChangeArrowheads="1" noChangeShapeType="1" noTextEdit="1"/>
          </p:cNvSpPr>
          <p:nvPr/>
        </p:nvSpPr>
        <p:spPr bwMode="auto">
          <a:xfrm>
            <a:off x="1752600" y="54102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201736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7772400" y="19812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7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2477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8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9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0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1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2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3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4" name="Picture 16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5" name="Picture 17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6" name="Picture 18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7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8" name="Picture 20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49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50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51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2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3" name="Picture 2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8956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4" name="Picture 2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5" name="Picture 2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6" name="Picture 2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7" name="Picture 2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8" name="Picture 30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59" name="Picture 31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60" name="Picture 32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61" name="Picture 33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62" name="Picture 34" descr="Hoa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63" name="WordArt 35"/>
          <p:cNvSpPr>
            <a:spLocks noChangeArrowheads="1" noChangeShapeType="1" noTextEdit="1"/>
          </p:cNvSpPr>
          <p:nvPr/>
        </p:nvSpPr>
        <p:spPr bwMode="auto">
          <a:xfrm>
            <a:off x="1143000" y="4267200"/>
            <a:ext cx="7086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3600" kern="10" smtClean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Xin tr©n träng c¶m ¬n c¸c c«</a:t>
            </a:r>
            <a:endParaRPr lang="en-US" sz="3600" kern="10" smtClean="0">
              <a:ln w="12700">
                <a:solidFill>
                  <a:srgbClr val="333399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1375400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017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2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5" grpId="0" animBg="1"/>
      <p:bldP spid="2017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8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46437" y="3246437"/>
            <a:ext cx="6858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5" name="Picture 3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6088" y="3240087"/>
            <a:ext cx="6858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6" name="Picture 4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00800"/>
            <a:ext cx="8991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7" name="Picture 5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0" name="Picture 8" descr="4cày 23_af4ff82b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46437" y="3246437"/>
            <a:ext cx="6858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79" name="Picture 3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6088" y="3240087"/>
            <a:ext cx="6858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4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00800"/>
            <a:ext cx="8991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1" name="Picture 5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3" name="Picture 7" descr="chỉ m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phun thu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162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thó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9632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2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46437" y="3246437"/>
            <a:ext cx="6858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1" name="Picture 3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6088" y="3240087"/>
            <a:ext cx="6858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2" name="Picture 4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00800"/>
            <a:ext cx="8991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3" name="Picture 5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4" name="Picture 6" descr="3_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6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46437" y="3246437"/>
            <a:ext cx="6858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3" name="Picture 3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6088" y="3240087"/>
            <a:ext cx="6858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400800"/>
            <a:ext cx="8991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65" name="Picture 5" descr="xmaslight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 descr="rau củ qu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15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56</Words>
  <Application>Microsoft Office PowerPoint</Application>
  <PresentationFormat>On-screen Show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9</cp:revision>
  <dcterms:created xsi:type="dcterms:W3CDTF">2020-12-07T09:18:50Z</dcterms:created>
  <dcterms:modified xsi:type="dcterms:W3CDTF">2020-12-07T10:00:00Z</dcterms:modified>
</cp:coreProperties>
</file>