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4" r:id="rId2"/>
    <p:sldId id="260" r:id="rId3"/>
    <p:sldId id="268" r:id="rId4"/>
    <p:sldId id="270" r:id="rId5"/>
    <p:sldId id="271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28-06-22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738"/>
          </a:xfrm>
        </p:spPr>
      </p:pic>
      <p:sp>
        <p:nvSpPr>
          <p:cNvPr id="5" name="Text Box 6"/>
          <p:cNvSpPr txBox="1"/>
          <p:nvPr/>
        </p:nvSpPr>
        <p:spPr>
          <a:xfrm>
            <a:off x="3246783" y="967409"/>
            <a:ext cx="665413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2400" b="1" dirty="0" err="1"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400" b="1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827605" y="1995646"/>
            <a:ext cx="695896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nhận thức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45155" y="3007360"/>
            <a:ext cx="6755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 t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charset="0"/>
              </a:rPr>
              <a:t>vuông</a:t>
            </a:r>
            <a:endParaRPr lang="en-US" sz="2400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 tuổi: 3 - 4 tuổi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 viên: </a:t>
            </a:r>
            <a:r>
              <a:rPr lang="en-US" altLang="en-GB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Trịnh</a:t>
            </a:r>
            <a:r>
              <a:rPr lang="en-US" altLang="en-GB" sz="2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Thanh </a:t>
            </a:r>
            <a:r>
              <a:rPr lang="en-US" altLang="en-GB" sz="2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Hiền</a:t>
            </a:r>
            <a:endParaRPr lang="en-US" altLang="en-GB" sz="24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370" y="375856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027" y="965200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51196" y="392535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32" y="3636010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086" y="114554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981632" y="8439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437879" y="361378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490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9390" y="0"/>
            <a:ext cx="50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90" y="955472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350537" y="540913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958670" y="3686811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7" y="3289701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535697" y="3289701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37" y="812126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3283" y="567971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443" y="3316759"/>
            <a:ext cx="3900805" cy="242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83" y="839184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FILE_20220112_040858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09714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2162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4884710" y="1663338"/>
            <a:ext cx="2240924" cy="22924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165599" y="4983480"/>
            <a:ext cx="3911600" cy="788670"/>
            <a:chOff x="6840" y="7848"/>
            <a:chExt cx="6356" cy="1242"/>
          </a:xfrm>
        </p:grpSpPr>
        <p:sp>
          <p:nvSpPr>
            <p:cNvPr id="21" name="Rounded Rectangle 20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tròn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87980" y="1151255"/>
            <a:ext cx="2501900" cy="2179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9485" y="3818255"/>
            <a:ext cx="4117340" cy="238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040" y="1246505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30" y="4039870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21050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6" name="Rectangles 5"/>
          <p:cNvSpPr/>
          <p:nvPr/>
        </p:nvSpPr>
        <p:spPr>
          <a:xfrm>
            <a:off x="4934777" y="1490980"/>
            <a:ext cx="2624705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29100" y="4983480"/>
            <a:ext cx="4036060" cy="788670"/>
            <a:chOff x="6840" y="7848"/>
            <a:chExt cx="6356" cy="1242"/>
          </a:xfrm>
        </p:grpSpPr>
        <p:sp>
          <p:nvSpPr>
            <p:cNvPr id="14" name="Rounded Rectangle 13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1" name="FILE_20220112_040858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01550" y="498348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chữ nhật</a:t>
              </a:r>
            </a:p>
          </p:txBody>
        </p:sp>
      </p:grp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79" y="1180759"/>
            <a:ext cx="2133600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AutoShape 2" descr="trang trí đồ vật có dạng hình vuông và hình chữ nhật bai 32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ích thước đồng hồ treo từng hình vu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20" y="3771744"/>
            <a:ext cx="2313054" cy="23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Giao nhau có tín hiệu đè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5" y="3502488"/>
            <a:ext cx="2581704" cy="2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ệ treo tường hình tam giác có móc treo kệ đựng đồ dùng trong nhà xinh xinh  kt 30x30x10 cm | Shopee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7" y="904891"/>
            <a:ext cx="2597597" cy="2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/>
          <p:nvPr/>
        </p:nvSpPr>
        <p:spPr>
          <a:xfrm>
            <a:off x="4032250" y="875665"/>
            <a:ext cx="3607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2666365" y="2706370"/>
            <a:ext cx="6590665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Thử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sz="8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8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bé</a:t>
            </a:r>
            <a:endParaRPr lang="en-US" sz="88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22820" y="1892300"/>
            <a:ext cx="3185160" cy="3073400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734185" y="2201545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9272" y="0"/>
            <a:ext cx="3000778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9211" y="0"/>
            <a:ext cx="275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13670" y="92839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802269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17842" y="0"/>
            <a:ext cx="5632172" cy="540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3617" y="0"/>
            <a:ext cx="589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138</Words>
  <Application>Microsoft Office PowerPoint</Application>
  <PresentationFormat>Widescreen</PresentationFormat>
  <Paragraphs>22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>Admin</dc:creator>
  <cp:lastModifiedBy>Admin</cp:lastModifiedBy>
  <cp:revision>11</cp:revision>
  <dcterms:created xsi:type="dcterms:W3CDTF">2021-09-04T07:18:00Z</dcterms:created>
  <dcterms:modified xsi:type="dcterms:W3CDTF">2022-06-28T03:31:08Z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