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93" r:id="rId3"/>
    <p:sldId id="303" r:id="rId4"/>
    <p:sldId id="295" r:id="rId5"/>
    <p:sldId id="276" r:id="rId6"/>
    <p:sldId id="264" r:id="rId7"/>
    <p:sldId id="282" r:id="rId8"/>
    <p:sldId id="294" r:id="rId9"/>
    <p:sldId id="284" r:id="rId10"/>
    <p:sldId id="286" r:id="rId11"/>
    <p:sldId id="302" r:id="rId12"/>
    <p:sldId id="306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 users - Windows 8" initials="nbc" lastIdx="0" clrIdx="0">
    <p:extLst>
      <p:ext uri="{19B8F6BF-5375-455C-9EA6-DF929625EA0E}">
        <p15:presenceInfo xmlns:p15="http://schemas.microsoft.com/office/powerpoint/2012/main" userId="All users - Windows 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85CA-3B66-4200-BABE-52CFF6EC60E7}" type="datetimeFigureOut">
              <a:rPr lang="en-US" smtClean="0"/>
              <a:t>22-06-22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05CB-D7F2-48E1-873F-666F9831F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405CB-D7F2-48E1-873F-666F9831F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6550-D28E-4BB4-AC0B-CDC4FDAE20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F1B1-6A1B-4EC7-91D8-A37776252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760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D161-7F82-4ACC-81F8-7B60C952DE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3EDC-E2AF-45EA-BF66-4513CC4893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27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BCE7-6D62-4897-821C-0C27474B09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5E79-62A4-4FF4-A96C-472B6D0E31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399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2FF5-154D-4CEE-920E-28672CADBB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BC06-68A8-473E-9B0A-348E14857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724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C05FF-AA1D-4ACF-961A-E7200398EE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51A6-796E-4BE6-A15B-7CAE6177C0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2201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813A-DFA2-43D4-A66B-C43B18292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621A-10FF-4A2C-B65E-7E0389F9E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8735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5013-80A2-498A-A7F7-4B2B7D84E8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67361-D9ED-4C78-9290-0130800DF4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8654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5602-938F-4F8C-8904-DE6662734B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571A-C982-45D3-BEE3-6871A471BD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566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9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6435-BABB-45D2-BF06-193C2BFBC7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A595-3274-4760-A585-C8E332F49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2796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5466-F9C1-46F1-8BE0-A11B42E11B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E6B9-FDC0-4BFF-8462-85D8EF1836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336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C5FC-7677-43D9-A769-FD6C40C4D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D5DC-1FE7-4EE4-946B-F8A162A9F0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6070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6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8723-3516-4802-8598-6D64E9D3FBA9}" type="datetimeFigureOut">
              <a:rPr lang="en-US" smtClean="0"/>
              <a:pPr/>
              <a:t>22-06-22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DDAD-0279-459E-B72A-AB75634DE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582B1-5FBD-4ECA-B94D-CC99ED0C09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A2FC0-9EB0-4C73-90BE-E61A6DB1AD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0249"/>
          </a:xfrm>
        </p:spPr>
        <p:txBody>
          <a:bodyPr/>
          <a:lstStyle/>
          <a:p>
            <a:r>
              <a:rPr lang="en-US" dirty="0"/>
              <a:t>`				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2969"/>
            <a:ext cx="12279682" cy="7510937"/>
          </a:xfrm>
        </p:spPr>
      </p:pic>
      <p:sp>
        <p:nvSpPr>
          <p:cNvPr id="6" name="TextBox 5"/>
          <p:cNvSpPr txBox="1"/>
          <p:nvPr/>
        </p:nvSpPr>
        <p:spPr>
          <a:xfrm>
            <a:off x="1909585" y="2861668"/>
            <a:ext cx="837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NBTN: CON ONG - CON BƯỚM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6757" y="3733323"/>
            <a:ext cx="318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ĐỚI THỊ 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848" y="185874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9583" y="526455"/>
            <a:ext cx="376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0" y="895787"/>
            <a:ext cx="1401417" cy="1401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2161" y="2297204"/>
            <a:ext cx="738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VƯC: PHÁT TRIỂN NGÔN NGỮ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0922" y="4237701"/>
            <a:ext cx="390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24-36 THÁNG TUỔI</a:t>
            </a:r>
          </a:p>
        </p:txBody>
      </p:sp>
    </p:spTree>
    <p:extLst>
      <p:ext uri="{BB962C8B-B14F-4D97-AF65-F5344CB8AC3E}">
        <p14:creationId xmlns:p14="http://schemas.microsoft.com/office/powerpoint/2010/main" val="2303644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994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785" y="330648"/>
            <a:ext cx="696554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</a:rPr>
              <a:t>Trò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chơi</a:t>
            </a:r>
            <a:r>
              <a:rPr lang="en-US" sz="4800" dirty="0">
                <a:solidFill>
                  <a:srgbClr val="7030A0"/>
                </a:solidFill>
              </a:rPr>
              <a:t>: Con </a:t>
            </a:r>
            <a:r>
              <a:rPr lang="en-US" sz="4800" dirty="0" err="1">
                <a:solidFill>
                  <a:srgbClr val="7030A0"/>
                </a:solidFill>
              </a:rPr>
              <a:t>gì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biến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mất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587" y="2171701"/>
            <a:ext cx="10229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Cách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màn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ong</a:t>
            </a:r>
            <a:r>
              <a:rPr lang="en-US" sz="3600" dirty="0">
                <a:solidFill>
                  <a:srgbClr val="FF0000"/>
                </a:solidFill>
              </a:rPr>
              <a:t>, con </a:t>
            </a:r>
            <a:r>
              <a:rPr lang="en-US" sz="3600" dirty="0" err="1">
                <a:solidFill>
                  <a:srgbClr val="FF0000"/>
                </a:solidFill>
              </a:rPr>
              <a:t>bướm</a:t>
            </a:r>
            <a:r>
              <a:rPr lang="en-US" sz="3600" dirty="0">
                <a:solidFill>
                  <a:srgbClr val="FF0000"/>
                </a:solidFill>
              </a:rPr>
              <a:t> . </a:t>
            </a:r>
            <a:r>
              <a:rPr lang="en-US" sz="3600" dirty="0" err="1">
                <a:solidFill>
                  <a:srgbClr val="FF0000"/>
                </a:solidFill>
              </a:rPr>
              <a:t>Khi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nói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lớp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ngủ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khi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nói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trời</a:t>
            </a:r>
            <a:r>
              <a:rPr lang="en-US" sz="3600" dirty="0">
                <a:solidFill>
                  <a:srgbClr val="FF0000"/>
                </a:solidFill>
              </a:rPr>
              <a:t> sang </a:t>
            </a:r>
            <a:r>
              <a:rPr lang="en-US" sz="3600" dirty="0" err="1">
                <a:solidFill>
                  <a:srgbClr val="FF0000"/>
                </a:solidFill>
              </a:rPr>
              <a:t>thì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lớp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mắt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xem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biến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mất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err="1">
                <a:solidFill>
                  <a:srgbClr val="FF0000"/>
                </a:solidFill>
              </a:rPr>
              <a:t>Luật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chơi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 err="1">
                <a:solidFill>
                  <a:srgbClr val="FF0000"/>
                </a:solidFill>
              </a:rPr>
              <a:t>Nếu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nào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đúng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một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tràng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tay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3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6" y="375781"/>
            <a:ext cx="5398717" cy="6175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4" y="375780"/>
            <a:ext cx="5561556" cy="61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42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7270" y="2967335"/>
            <a:ext cx="6930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0"/>
                <a:solidFill>
                  <a:schemeClr val="accent2"/>
                </a:solidFill>
              </a:rPr>
              <a:t>CHÚC CÁC CON  LUÔN CHĂM NGOAN VÀ HỌC GIỎI</a:t>
            </a:r>
            <a:endParaRPr lang="en-US" sz="5400" b="1" cap="none" spc="0" dirty="0">
              <a:ln w="0"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3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485" y="287926"/>
            <a:ext cx="3394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Con </a:t>
            </a:r>
            <a:r>
              <a:rPr lang="en-US" sz="6600" dirty="0" err="1">
                <a:solidFill>
                  <a:srgbClr val="FF0000"/>
                </a:solidFill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1" y="1565957"/>
            <a:ext cx="10609546" cy="496712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267707">
            <a:off x="9187531" y="1789058"/>
            <a:ext cx="116491" cy="1558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4314258">
            <a:off x="1787541" y="2689300"/>
            <a:ext cx="137760" cy="14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301717">
            <a:off x="5480691" y="5319450"/>
            <a:ext cx="1144603" cy="131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889564" y="1822499"/>
            <a:ext cx="146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354" y="3818689"/>
            <a:ext cx="152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493" y="5850274"/>
            <a:ext cx="146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1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</a:rPr>
              <a:t>Con </a:t>
            </a:r>
            <a:r>
              <a:rPr lang="en-US" sz="6600" dirty="0" err="1">
                <a:solidFill>
                  <a:srgbClr val="7030A0"/>
                </a:solidFill>
              </a:rPr>
              <a:t>bướm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07996"/>
            <a:ext cx="12191999" cy="559244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4390831">
            <a:off x="7174128" y="3024738"/>
            <a:ext cx="207244" cy="15554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464651">
            <a:off x="4424715" y="1831548"/>
            <a:ext cx="269066" cy="163292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635090">
            <a:off x="5258650" y="5805129"/>
            <a:ext cx="2414834" cy="2307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29599" y="3478241"/>
            <a:ext cx="222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bướm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344" y="2256503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Cánh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bướm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6645" y="6135329"/>
            <a:ext cx="239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bướm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353" y="1825625"/>
            <a:ext cx="488515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" y="1825626"/>
            <a:ext cx="4885151" cy="421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03" y="1825624"/>
            <a:ext cx="6137755" cy="4351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01" y="1825623"/>
            <a:ext cx="6137757" cy="43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8" descr="365_Frame_1331_1795x1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4213225" y="3268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161855"/>
            <a:ext cx="12193057" cy="7181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2811" y="2129425"/>
            <a:ext cx="94320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solidFill>
                <a:srgbClr val="FF0000"/>
              </a:solidFill>
            </a:endParaRPr>
          </a:p>
          <a:p>
            <a:pPr algn="ctr"/>
            <a:r>
              <a:rPr lang="en-US" sz="6600" dirty="0" err="1">
                <a:solidFill>
                  <a:srgbClr val="7030A0"/>
                </a:solidFill>
              </a:rPr>
              <a:t>Một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en-US" sz="6600" dirty="0" err="1">
                <a:solidFill>
                  <a:srgbClr val="7030A0"/>
                </a:solidFill>
              </a:rPr>
              <a:t>số</a:t>
            </a:r>
            <a:r>
              <a:rPr lang="en-US" sz="6600" dirty="0">
                <a:solidFill>
                  <a:srgbClr val="7030A0"/>
                </a:solidFill>
              </a:rPr>
              <a:t> con </a:t>
            </a:r>
            <a:r>
              <a:rPr lang="en-US" sz="6600" dirty="0" err="1">
                <a:solidFill>
                  <a:srgbClr val="7030A0"/>
                </a:solidFill>
              </a:rPr>
              <a:t>côn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en-US" sz="6600" dirty="0" err="1">
                <a:solidFill>
                  <a:srgbClr val="7030A0"/>
                </a:solidFill>
              </a:rPr>
              <a:t>trùng</a:t>
            </a:r>
            <a:r>
              <a:rPr lang="en-US" sz="6600" dirty="0">
                <a:solidFill>
                  <a:srgbClr val="7030A0"/>
                </a:solidFill>
              </a:rPr>
              <a:t> </a:t>
            </a:r>
            <a:r>
              <a:rPr lang="en-US" sz="6600" dirty="0" err="1">
                <a:solidFill>
                  <a:srgbClr val="7030A0"/>
                </a:solidFill>
              </a:rPr>
              <a:t>khác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523" y="2254685"/>
            <a:ext cx="6350696" cy="76191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rộng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25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5233" y="551145"/>
            <a:ext cx="2383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 </a:t>
            </a:r>
            <a:r>
              <a:rPr lang="en-US" sz="4400" dirty="0" err="1">
                <a:solidFill>
                  <a:srgbClr val="FF0000"/>
                </a:solidFill>
              </a:rPr>
              <a:t>muỗi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6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942"/>
            <a:ext cx="12192000" cy="7070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88099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Con </a:t>
            </a:r>
            <a:r>
              <a:rPr lang="en-US" sz="4000" dirty="0" err="1">
                <a:solidFill>
                  <a:srgbClr val="FF0000"/>
                </a:solidFill>
              </a:rPr>
              <a:t>kiến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638826"/>
            <a:ext cx="11035430" cy="5849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" y="638826"/>
            <a:ext cx="10922696" cy="584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816" y="1265129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Con </a:t>
            </a:r>
            <a:r>
              <a:rPr lang="en-US" sz="4400" dirty="0" err="1">
                <a:solidFill>
                  <a:srgbClr val="FFFF00"/>
                </a:solidFill>
              </a:rPr>
              <a:t>gián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749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501040"/>
            <a:ext cx="11010378" cy="6025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501040"/>
            <a:ext cx="11010378" cy="6025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148" y="752169"/>
            <a:ext cx="307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Con </a:t>
            </a:r>
            <a:r>
              <a:rPr lang="en-US" sz="3600" dirty="0" err="1">
                <a:solidFill>
                  <a:srgbClr val="FF0000"/>
                </a:solidFill>
              </a:rPr>
              <a:t>châu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chấu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156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2_Office Theme</vt:lpstr>
      <vt:lpstr>`     </vt:lpstr>
      <vt:lpstr>PowerPoint Presentation</vt:lpstr>
      <vt:lpstr>PowerPoint Presentation</vt:lpstr>
      <vt:lpstr>            So sánh con ong và con bướm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53</cp:revision>
  <dcterms:created xsi:type="dcterms:W3CDTF">2017-12-15T05:27:48Z</dcterms:created>
  <dcterms:modified xsi:type="dcterms:W3CDTF">2022-06-22T02:04:45Z</dcterms:modified>
</cp:coreProperties>
</file>