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66" r:id="rId6"/>
    <p:sldId id="259" r:id="rId7"/>
    <p:sldId id="267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638"/>
            <a:ext cx="12260688" cy="68966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12455" y="173204"/>
            <a:ext cx="3026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74197" y="539745"/>
            <a:ext cx="4031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u="sng" dirty="0" smtClean="0">
                <a:solidFill>
                  <a:srgbClr val="002060"/>
                </a:solidFill>
              </a:rPr>
              <a:t>TRƯỜNG MẦM NON TUỔI HOA</a:t>
            </a:r>
            <a:endParaRPr lang="en-US" u="sng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23698" y="2408763"/>
            <a:ext cx="7814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ĨNH VỰC: PHÁT TRIỂN NGÔN NGỮ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77306" y="3210831"/>
            <a:ext cx="716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TRUYỆN QUẢ TRỨNG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4428" y="44174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470856" y="4107828"/>
            <a:ext cx="5318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 smtClean="0">
                <a:solidFill>
                  <a:srgbClr val="00B050"/>
                </a:solidFill>
              </a:rPr>
              <a:t>GIÁO VIÊN: ĐỚI THỊ HÀ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4509" y="6235185"/>
            <a:ext cx="35030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solidFill>
                  <a:srgbClr val="002060"/>
                </a:solidFill>
              </a:rPr>
              <a:t>NĂM HỌC: 2021-2022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0941" y="4786786"/>
            <a:ext cx="247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LLOLLLLLLLLLLGJHJG 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421" y="878677"/>
            <a:ext cx="1402724" cy="1402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4917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8150">
        <p:circle/>
      </p:transition>
    </mc:Choice>
    <mc:Fallback xmlns="">
      <p:transition spd="slow" advTm="1815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5" name="TextBox 4"/>
          <p:cNvSpPr txBox="1"/>
          <p:nvPr/>
        </p:nvSpPr>
        <p:spPr>
          <a:xfrm>
            <a:off x="2757585" y="2176529"/>
            <a:ext cx="66768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5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sp>
        <p:nvSpPr>
          <p:cNvPr id="7" name="TextBox 6"/>
          <p:cNvSpPr txBox="1"/>
          <p:nvPr/>
        </p:nvSpPr>
        <p:spPr>
          <a:xfrm>
            <a:off x="1957588" y="2663921"/>
            <a:ext cx="79194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1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6858001"/>
          </a:xfrm>
        </p:spPr>
      </p:pic>
      <p:sp>
        <p:nvSpPr>
          <p:cNvPr id="9" name="TextBox 8"/>
          <p:cNvSpPr txBox="1"/>
          <p:nvPr/>
        </p:nvSpPr>
        <p:spPr>
          <a:xfrm>
            <a:off x="684212" y="2844223"/>
            <a:ext cx="10823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98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65807"/>
          </a:xfrm>
        </p:spPr>
      </p:pic>
      <p:sp>
        <p:nvSpPr>
          <p:cNvPr id="7" name="TextBox 6"/>
          <p:cNvSpPr txBox="1"/>
          <p:nvPr/>
        </p:nvSpPr>
        <p:spPr>
          <a:xfrm>
            <a:off x="1725769" y="2691684"/>
            <a:ext cx="91582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5285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248" y="4487332"/>
            <a:ext cx="8534400" cy="1507067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" y="0"/>
            <a:ext cx="12173964" cy="6858000"/>
          </a:xfrm>
        </p:spPr>
      </p:pic>
      <p:sp>
        <p:nvSpPr>
          <p:cNvPr id="7" name="TextBox 6"/>
          <p:cNvSpPr txBox="1"/>
          <p:nvPr/>
        </p:nvSpPr>
        <p:spPr>
          <a:xfrm>
            <a:off x="1112741" y="2226754"/>
            <a:ext cx="9740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704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8556"/>
          </a:xfrm>
        </p:spPr>
      </p:pic>
      <p:sp>
        <p:nvSpPr>
          <p:cNvPr id="5" name="TextBox 4"/>
          <p:cNvSpPr txBox="1"/>
          <p:nvPr/>
        </p:nvSpPr>
        <p:spPr>
          <a:xfrm>
            <a:off x="2896245" y="2691685"/>
            <a:ext cx="63995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174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8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79560" y="2382592"/>
            <a:ext cx="81547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22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2287" y="3812147"/>
            <a:ext cx="8281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4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1837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4|1.8|0.9|1.5|2.9|2.3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408</TotalTime>
  <Words>126</Words>
  <Application>Microsoft Office PowerPoint</Application>
  <PresentationFormat>Custom</PresentationFormat>
  <Paragraphs>15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10</dc:creator>
  <cp:lastModifiedBy>Techsi.vn</cp:lastModifiedBy>
  <cp:revision>33</cp:revision>
  <dcterms:created xsi:type="dcterms:W3CDTF">2021-09-14T14:13:48Z</dcterms:created>
  <dcterms:modified xsi:type="dcterms:W3CDTF">2022-05-26T08:53:00Z</dcterms:modified>
</cp:coreProperties>
</file>