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57" r:id="rId3"/>
    <p:sldId id="256" r:id="rId4"/>
    <p:sldId id="258" r:id="rId5"/>
    <p:sldId id="280" r:id="rId6"/>
    <p:sldId id="259" r:id="rId7"/>
    <p:sldId id="260" r:id="rId8"/>
    <p:sldId id="267" r:id="rId9"/>
    <p:sldId id="268" r:id="rId10"/>
    <p:sldId id="261" r:id="rId11"/>
    <p:sldId id="262" r:id="rId12"/>
    <p:sldId id="265" r:id="rId13"/>
    <p:sldId id="274" r:id="rId14"/>
    <p:sldId id="276" r:id="rId15"/>
    <p:sldId id="275" r:id="rId16"/>
    <p:sldId id="266" r:id="rId17"/>
    <p:sldId id="271" r:id="rId18"/>
    <p:sldId id="27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CA3E37-B68D-4987-A4EE-E64F50742F58}"/>
              </a:ext>
            </a:extLst>
          </p:cNvPr>
          <p:cNvSpPr txBox="1"/>
          <p:nvPr/>
        </p:nvSpPr>
        <p:spPr>
          <a:xfrm>
            <a:off x="3639733" y="309423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TRƯỜNG MẦM </a:t>
            </a:r>
            <a:r>
              <a:rPr lang="en-US" b="1">
                <a:solidFill>
                  <a:srgbClr val="FFFF00"/>
                </a:solidFill>
              </a:rPr>
              <a:t>NON </a:t>
            </a:r>
            <a:r>
              <a:rPr lang="en-US" b="1" smtClean="0">
                <a:solidFill>
                  <a:srgbClr val="FFFF00"/>
                </a:solidFill>
              </a:rPr>
              <a:t>TUỔI HOA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45599D-9476-4615-AB95-8A023941CA76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59EE75-47D0-48B9-93CC-FFEF0950C829}"/>
              </a:ext>
            </a:extLst>
          </p:cNvPr>
          <p:cNvSpPr txBox="1"/>
          <p:nvPr/>
        </p:nvSpPr>
        <p:spPr>
          <a:xfrm>
            <a:off x="4804695" y="3925592"/>
            <a:ext cx="373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Đề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tài</a:t>
            </a:r>
            <a:r>
              <a:rPr lang="en-US" b="1" dirty="0">
                <a:solidFill>
                  <a:srgbClr val="FFFF00"/>
                </a:solidFill>
              </a:rPr>
              <a:t>: “ </a:t>
            </a:r>
            <a:r>
              <a:rPr lang="en-US" b="1" dirty="0" err="1">
                <a:solidFill>
                  <a:srgbClr val="FFFF00"/>
                </a:solidFill>
              </a:rPr>
              <a:t>Truyện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chiếc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mùa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xuân</a:t>
            </a:r>
            <a:r>
              <a:rPr lang="en-US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Lứa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tuổi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</a:rPr>
              <a:t>Nhà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trẻ</a:t>
            </a:r>
            <a:r>
              <a:rPr lang="en-US" b="1" dirty="0">
                <a:solidFill>
                  <a:srgbClr val="FFFF00"/>
                </a:solidFill>
              </a:rPr>
              <a:t> (24-36 </a:t>
            </a:r>
            <a:r>
              <a:rPr lang="en-US" b="1" dirty="0" err="1">
                <a:solidFill>
                  <a:srgbClr val="FFFF00"/>
                </a:solidFill>
              </a:rPr>
              <a:t>tháng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Giáo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viên</a:t>
            </a:r>
            <a:r>
              <a:rPr lang="en-US" b="1">
                <a:solidFill>
                  <a:srgbClr val="FFFF00"/>
                </a:solidFill>
              </a:rPr>
              <a:t>: </a:t>
            </a:r>
            <a:r>
              <a:rPr lang="en-US" b="1" smtClean="0">
                <a:solidFill>
                  <a:srgbClr val="FFFF00"/>
                </a:solidFill>
              </a:rPr>
              <a:t>Nguyễn Thị Út Hường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0F3795-9B32-4472-BBB6-D9CFD1D36F8D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NĂM HỌC: 2021-2022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31" y="1210389"/>
            <a:ext cx="846498" cy="8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C5770B-089E-4A08-BF8C-ECCD399FF55A}"/>
              </a:ext>
            </a:extLst>
          </p:cNvPr>
          <p:cNvSpPr txBox="1"/>
          <p:nvPr/>
        </p:nvSpPr>
        <p:spPr>
          <a:xfrm>
            <a:off x="2141865" y="1930706"/>
            <a:ext cx="66446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000099"/>
                </a:solidFill>
              </a:rPr>
              <a:t>       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smtClean="0">
                <a:solidFill>
                  <a:srgbClr val="000099"/>
                </a:solidFill>
              </a:rPr>
              <a:t>      Mùa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8664" y="503695"/>
            <a:ext cx="442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ea typeface="Roboto Light" pitchFamily="2" charset="0"/>
                <a:cs typeface="Times New Roman" pitchFamily="18" charset="0"/>
              </a:rPr>
              <a:t>Giáo dục trẻ</a:t>
            </a:r>
            <a:endParaRPr lang="en-US" sz="4000" smtClean="0">
              <a:solidFill>
                <a:srgbClr val="FF0000"/>
              </a:solidFill>
              <a:latin typeface="Times New Roman" pitchFamily="18" charset="0"/>
              <a:ea typeface="Roboto Light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xmlns="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6420"/>
            <a:ext cx="12192000" cy="67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xmlns="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xmlns="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CFCEDC-55C4-4AC7-AFF3-84872C488AD2}"/>
              </a:ext>
            </a:extLst>
          </p:cNvPr>
          <p:cNvSpPr txBox="1"/>
          <p:nvPr/>
        </p:nvSpPr>
        <p:spPr>
          <a:xfrm>
            <a:off x="2603715" y="2472397"/>
            <a:ext cx="6857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smtClean="0">
                <a:solidFill>
                  <a:srgbClr val="FF0000"/>
                </a:solidFill>
              </a:rPr>
              <a:t>Truyện: “Chiếc áo mùa xuân”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1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xmlns="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982"/>
            <a:ext cx="12192000" cy="678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xmlns="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2968"/>
            <a:ext cx="12192000" cy="66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108</TotalTime>
  <Words>558</Words>
  <Application>Microsoft Office PowerPoint</Application>
  <PresentationFormat>Custom</PresentationFormat>
  <Paragraphs>46</Paragraphs>
  <Slides>18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TRAN MINH TUAN</cp:lastModifiedBy>
  <cp:revision>9</cp:revision>
  <dcterms:created xsi:type="dcterms:W3CDTF">2022-02-15T03:17:25Z</dcterms:created>
  <dcterms:modified xsi:type="dcterms:W3CDTF">2022-05-04T23:13:15Z</dcterms:modified>
</cp:coreProperties>
</file>