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8248-DB31-495E-A229-35B3966DA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0DF95-E10D-4D0D-A763-F952D643D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5EE6-8DA0-4109-A1E1-4C0EDC55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64317-4DF0-4EFA-87C7-C36B881B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CEC3-F32C-4D0C-8661-A3B208F0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814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5D6C-11E8-4D2C-8C27-702CE55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B20AD-7C44-4D8B-8187-0BF0BE8C8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ECAB-98D8-4A11-9B3C-FFD12FA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FB5FD-7040-411B-BD7D-FCEC564A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813F-EB67-4140-BC78-028E8643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BB06D-A0DC-4B85-838C-DD7B3D987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258E1-0D51-4D99-A96F-EA1DC2FF8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D675F-B218-4402-88F6-38AE0856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679FB-3445-410C-AE71-8C7D9186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DC57-DA01-448A-9A70-D72CDBB3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7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3071-B4BA-4F3A-86D7-E7B2A0B1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0686-9B9F-413D-8742-1FC5B736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D05C-5412-4339-8279-7F6D9637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FF01-9504-4C16-8C48-87FB35DB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B004-F474-441F-A81C-C8D84E82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6CD1-AB7F-4818-A6D1-BD3AC593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FA486-2724-462E-8032-B4AEF1F6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AA55-8A28-4088-804D-0AACB3C9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0D8FF-1108-4D4B-935E-4434D2B0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5892-DFD5-4549-BDA0-8CF41C34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1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CA6F-18E9-4B5D-BDED-67300135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D9B7-8FE3-45E7-827E-51A6C1DE3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2097-5306-4570-B7E9-8AD16BBF4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16A3C-0CE0-448E-A033-CB7D214A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10A51-D99D-4406-9875-AF352CB3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DD6A7-A343-40E9-B3F7-D7EFE4A1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45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D891-D62E-45AE-A358-997AB22A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0F70B-43C2-46A8-AEBA-AE2E7A87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A3572-7F13-454F-8A8E-6544E3F5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3B9F-7DCD-4E2C-963D-3694F30B4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A2479-F46C-47C8-B78D-3B635F686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9AAD6-392B-4256-900D-BD6E8EA8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895A0-B8FF-4EE5-91E3-A3D4EC57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32915-8E7F-4170-BBD1-F1179A4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97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53C0-0FDB-4236-887C-08356E5E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4B629-8A2A-4560-AD77-1C2FBA51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C53DB-6C63-4BB0-AA2F-7407FE3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F67D6-F7D0-4DC9-A6CE-D921500A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11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9F773-C3EC-495F-9E7B-6CABBBD4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9ECEE-E75C-4F8C-9805-FFECF5A7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69CA-53E5-4120-87B3-6C58A348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1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36ED-C58C-4495-A25E-3337964E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E97C-CB0B-4247-BF94-7AF22218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8C768-AA7F-479B-BB1F-71A3CF6A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B5C5-1F1D-48AE-9D26-A48B7211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39E9F-410E-4A1B-B7C4-7395A470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0B6B-26EE-4B57-BEFB-DED21A16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3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DBF1-61FC-4B88-9B07-854158B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516EC-5649-40CB-8340-ADC98D78C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3DC4E-9AFE-49A9-B01F-3A089AF2F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E6213-46DB-4981-9049-096628DA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F3345-07D4-4C1A-A7C6-65BC238A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18DD-BE44-444F-8A3B-068D70C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56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D660C-223F-4CE8-B6BA-84ECED07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ADB46-F8AD-441A-B304-948B6DCCD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B30D9-1B81-40F8-B136-BA205EA98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1BFB-F19C-4813-850E-AB8F4E01C0F5}" type="datetimeFigureOut">
              <a:rPr lang="vi-VN" smtClean="0"/>
              <a:t>01/05/2022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6F96-0550-4952-8D8F-0984DA615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2CEB1-79EA-41F6-9665-8F0D584A2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0A76-4C0E-48AF-A7F8-EF6ECE763A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77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97D1-D800-43F6-9928-AE8094B82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31306-367A-4456-B85E-C49638BDB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0161C-CABD-4DBD-98E1-B2B459FE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" y="0"/>
            <a:ext cx="12090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2721-D91E-4E62-98B4-9783C8E5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CDCA9-08CA-44C4-B883-6B23705D5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5" y="0"/>
            <a:ext cx="12210575" cy="6895296"/>
          </a:xfrm>
        </p:spPr>
      </p:pic>
    </p:spTree>
    <p:extLst>
      <p:ext uri="{BB962C8B-B14F-4D97-AF65-F5344CB8AC3E}">
        <p14:creationId xmlns:p14="http://schemas.microsoft.com/office/powerpoint/2010/main" val="296560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52EC-324D-460A-8CF3-05191523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64721-65C8-42DE-9E03-828BA443E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" y="0"/>
            <a:ext cx="12191300" cy="6859767"/>
          </a:xfrm>
        </p:spPr>
      </p:pic>
    </p:spTree>
    <p:extLst>
      <p:ext uri="{BB962C8B-B14F-4D97-AF65-F5344CB8AC3E}">
        <p14:creationId xmlns:p14="http://schemas.microsoft.com/office/powerpoint/2010/main" val="36249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E740-6C19-4B56-85EA-D6482177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32622-607E-4AF9-98AD-D173B168E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" y="0"/>
            <a:ext cx="12151077" cy="6881892"/>
          </a:xfrm>
        </p:spPr>
      </p:pic>
    </p:spTree>
    <p:extLst>
      <p:ext uri="{BB962C8B-B14F-4D97-AF65-F5344CB8AC3E}">
        <p14:creationId xmlns:p14="http://schemas.microsoft.com/office/powerpoint/2010/main" val="176509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41BA-1684-4716-B4EA-5D21E80A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19A4E-CB07-4882-81C9-2CB880D8D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9421"/>
          </a:xfrm>
        </p:spPr>
      </p:pic>
    </p:spTree>
    <p:extLst>
      <p:ext uri="{BB962C8B-B14F-4D97-AF65-F5344CB8AC3E}">
        <p14:creationId xmlns:p14="http://schemas.microsoft.com/office/powerpoint/2010/main" val="350684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4CEA-454C-4DF6-BFA8-BC74F7EE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4F305-28FC-472B-9478-2BB318673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8" y="0"/>
            <a:ext cx="12246118" cy="6869337"/>
          </a:xfrm>
        </p:spPr>
      </p:pic>
    </p:spTree>
    <p:extLst>
      <p:ext uri="{BB962C8B-B14F-4D97-AF65-F5344CB8AC3E}">
        <p14:creationId xmlns:p14="http://schemas.microsoft.com/office/powerpoint/2010/main" val="387399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C3B2-B163-49ED-9553-93DADCAD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24713-47CF-43FF-9484-CEDEA935A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617"/>
            <a:ext cx="12206068" cy="6846383"/>
          </a:xfrm>
        </p:spPr>
      </p:pic>
    </p:spTree>
    <p:extLst>
      <p:ext uri="{BB962C8B-B14F-4D97-AF65-F5344CB8AC3E}">
        <p14:creationId xmlns:p14="http://schemas.microsoft.com/office/powerpoint/2010/main" val="171517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82C0-FF4D-40F3-8E08-C160E568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2B2FF-537C-4F15-B0CA-86D02CB3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8" y="0"/>
            <a:ext cx="12213278" cy="6858000"/>
          </a:xfrm>
        </p:spPr>
      </p:pic>
    </p:spTree>
    <p:extLst>
      <p:ext uri="{BB962C8B-B14F-4D97-AF65-F5344CB8AC3E}">
        <p14:creationId xmlns:p14="http://schemas.microsoft.com/office/powerpoint/2010/main" val="200287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9564-D4A7-431A-9404-3DCAD234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DBF3B-E300-48AE-B451-C956F8585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2938"/>
          </a:xfrm>
        </p:spPr>
      </p:pic>
    </p:spTree>
    <p:extLst>
      <p:ext uri="{BB962C8B-B14F-4D97-AF65-F5344CB8AC3E}">
        <p14:creationId xmlns:p14="http://schemas.microsoft.com/office/powerpoint/2010/main" val="156015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3CB8-2C6A-4387-B066-EA419F32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6747B0-43C6-4FF6-85DF-E873F9747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57" y="1825625"/>
            <a:ext cx="7804685" cy="4351338"/>
          </a:xfrm>
        </p:spPr>
      </p:pic>
    </p:spTree>
    <p:extLst>
      <p:ext uri="{BB962C8B-B14F-4D97-AF65-F5344CB8AC3E}">
        <p14:creationId xmlns:p14="http://schemas.microsoft.com/office/powerpoint/2010/main" val="285677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5300-6BE7-4919-8580-11FE9B36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2ED28-5CF2-4966-AA7B-3F62ED1AE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32"/>
            <a:ext cx="12216650" cy="6866132"/>
          </a:xfrm>
        </p:spPr>
      </p:pic>
    </p:spTree>
    <p:extLst>
      <p:ext uri="{BB962C8B-B14F-4D97-AF65-F5344CB8AC3E}">
        <p14:creationId xmlns:p14="http://schemas.microsoft.com/office/powerpoint/2010/main" val="13678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2A07-1191-4786-B4F2-FB5B765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75A14-9333-464B-A817-145E1FE20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2391"/>
          </a:xfrm>
        </p:spPr>
      </p:pic>
    </p:spTree>
    <p:extLst>
      <p:ext uri="{BB962C8B-B14F-4D97-AF65-F5344CB8AC3E}">
        <p14:creationId xmlns:p14="http://schemas.microsoft.com/office/powerpoint/2010/main" val="8620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113E-856A-4EC9-80E8-12BF4546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1E17E-22EE-4B04-A9F0-05619A187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5489"/>
          </a:xfrm>
        </p:spPr>
      </p:pic>
    </p:spTree>
    <p:extLst>
      <p:ext uri="{BB962C8B-B14F-4D97-AF65-F5344CB8AC3E}">
        <p14:creationId xmlns:p14="http://schemas.microsoft.com/office/powerpoint/2010/main" val="280183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D7B4-67CE-4FFA-A557-CA0E45D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DA7CF-77C7-4011-AD09-79614A72E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4" y="0"/>
            <a:ext cx="12215964" cy="6875025"/>
          </a:xfrm>
        </p:spPr>
      </p:pic>
    </p:spTree>
    <p:extLst>
      <p:ext uri="{BB962C8B-B14F-4D97-AF65-F5344CB8AC3E}">
        <p14:creationId xmlns:p14="http://schemas.microsoft.com/office/powerpoint/2010/main" val="369847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37BA-5BCC-4B97-BC5F-79BA8165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B7C06C-1720-4657-ADD6-F42096F3D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8" y="0"/>
            <a:ext cx="12217597" cy="6859429"/>
          </a:xfrm>
        </p:spPr>
      </p:pic>
    </p:spTree>
    <p:extLst>
      <p:ext uri="{BB962C8B-B14F-4D97-AF65-F5344CB8AC3E}">
        <p14:creationId xmlns:p14="http://schemas.microsoft.com/office/powerpoint/2010/main" val="154542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F692-9C18-475E-A0B2-C4CFF988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36998B-060E-4414-9542-97B40F2BF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8" y="0"/>
            <a:ext cx="12215315" cy="6858000"/>
          </a:xfrm>
        </p:spPr>
      </p:pic>
    </p:spTree>
    <p:extLst>
      <p:ext uri="{BB962C8B-B14F-4D97-AF65-F5344CB8AC3E}">
        <p14:creationId xmlns:p14="http://schemas.microsoft.com/office/powerpoint/2010/main" val="339307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874A-8843-431A-AE0E-3CADA28A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30B40-F72D-4F9E-BA28-07EBBB0F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4" y="0"/>
            <a:ext cx="12214194" cy="6875494"/>
          </a:xfrm>
        </p:spPr>
      </p:pic>
    </p:spTree>
    <p:extLst>
      <p:ext uri="{BB962C8B-B14F-4D97-AF65-F5344CB8AC3E}">
        <p14:creationId xmlns:p14="http://schemas.microsoft.com/office/powerpoint/2010/main" val="235303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Nguyễn Minh Hằng</cp:lastModifiedBy>
  <cp:revision>1</cp:revision>
  <dcterms:created xsi:type="dcterms:W3CDTF">2022-05-01T15:04:13Z</dcterms:created>
  <dcterms:modified xsi:type="dcterms:W3CDTF">2022-05-01T15:04:31Z</dcterms:modified>
</cp:coreProperties>
</file>