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6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17D2-A6EB-6AF8-156A-5888449ED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6587A-CCBA-3F92-6BBE-66C2E21FE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6B6AD-BAB9-CED5-B1EA-663A2573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344-3AB3-4341-B7B5-37A883D4A4CB}" type="datetimeFigureOut">
              <a:rPr lang="vi-VN" smtClean="0"/>
              <a:t>20/05/2022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17F6-FFBF-6AEF-4A75-3327A5BD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A1B8F-8E76-5DE8-D746-2A104B80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844F-4891-4587-8182-0276C2AADE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4101493"/>
      </p:ext>
    </p:extLst>
  </p:cSld>
  <p:clrMapOvr>
    <a:masterClrMapping/>
  </p:clrMapOvr>
  <p:transition spd="slow" advTm="702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AF49-9D88-95FC-659B-2B0448B0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ED7E0-280E-E991-DCD5-5FA5D5361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896A5-D8F9-1B6A-748D-0A44AFDC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344-3AB3-4341-B7B5-37A883D4A4CB}" type="datetimeFigureOut">
              <a:rPr lang="vi-VN" smtClean="0"/>
              <a:t>20/05/2022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11828-96C5-77BC-920F-E192FB4B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9FCD1-6837-DAD4-DE3E-3F6E86AAD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844F-4891-4587-8182-0276C2AADE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6158471"/>
      </p:ext>
    </p:extLst>
  </p:cSld>
  <p:clrMapOvr>
    <a:masterClrMapping/>
  </p:clrMapOvr>
  <p:transition spd="slow" advTm="702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C88D28-9726-82CF-93C1-B81645962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7D452-B511-BCBE-FF6D-EA9EF02D7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21402-404F-AEDC-6BB4-58DE77D4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344-3AB3-4341-B7B5-37A883D4A4CB}" type="datetimeFigureOut">
              <a:rPr lang="vi-VN" smtClean="0"/>
              <a:t>20/05/2022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F22F-0833-C264-79FB-99538EF3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5D868-B276-AA21-AE86-A49991BC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844F-4891-4587-8182-0276C2AADE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4057996"/>
      </p:ext>
    </p:extLst>
  </p:cSld>
  <p:clrMapOvr>
    <a:masterClrMapping/>
  </p:clrMapOvr>
  <p:transition spd="slow" advTm="702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2BF7-BF6D-5AD8-0371-1B643B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DC3AC-C755-48CB-E24D-C4E68B08C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55468-86CC-83EC-1C3B-80D942DCE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344-3AB3-4341-B7B5-37A883D4A4CB}" type="datetimeFigureOut">
              <a:rPr lang="vi-VN" smtClean="0"/>
              <a:t>20/05/2022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3152C-D35B-B53F-18B3-9B4C1F3D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8B21C-1EBD-7401-B127-8DE6CD90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844F-4891-4587-8182-0276C2AADE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5923257"/>
      </p:ext>
    </p:extLst>
  </p:cSld>
  <p:clrMapOvr>
    <a:masterClrMapping/>
  </p:clrMapOvr>
  <p:transition spd="slow" advTm="702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789D-A8B0-6D54-D0D4-9E46C467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F1F88-E40A-E9C2-FCF5-CCD97D0B3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27AEF-CDD5-D31C-DB5C-2E99563B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344-3AB3-4341-B7B5-37A883D4A4CB}" type="datetimeFigureOut">
              <a:rPr lang="vi-VN" smtClean="0"/>
              <a:t>20/05/2022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C859A-9491-6C33-9A7B-1DCEC1DD2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B2944-1672-8E33-5F04-94D2D8BB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844F-4891-4587-8182-0276C2AADE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1060097"/>
      </p:ext>
    </p:extLst>
  </p:cSld>
  <p:clrMapOvr>
    <a:masterClrMapping/>
  </p:clrMapOvr>
  <p:transition spd="slow" advTm="702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35D3-D54B-F26D-D5F6-1A54183B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18AFC-659F-DCE6-AE6E-222A19EBC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18CC0-1F07-3AEF-56B3-13692F3A7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DA840-5154-4279-2508-D398EB01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344-3AB3-4341-B7B5-37A883D4A4CB}" type="datetimeFigureOut">
              <a:rPr lang="vi-VN" smtClean="0"/>
              <a:t>20/05/2022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98323-07A5-11C2-AB40-ADA4141E0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AB7A0-F3AF-9A48-FAFC-27F053A0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844F-4891-4587-8182-0276C2AADE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8387054"/>
      </p:ext>
    </p:extLst>
  </p:cSld>
  <p:clrMapOvr>
    <a:masterClrMapping/>
  </p:clrMapOvr>
  <p:transition spd="slow" advTm="702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4C30-94D3-7432-0D7E-8A63EC99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28EA8-1355-8089-8528-D5053D426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7EDF7-7778-FE2B-9818-5AF188FF9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DD6A9-4BBE-FBB4-FC44-B5ED86D1C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AE1187-6CA5-8BE1-7BF3-51237EA1F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07131-A81D-DD1F-A2FD-59D5E95E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344-3AB3-4341-B7B5-37A883D4A4CB}" type="datetimeFigureOut">
              <a:rPr lang="vi-VN" smtClean="0"/>
              <a:t>20/05/2022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E06EF2-E076-BE17-77AB-F3A3520A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79897-1F1C-25DD-2177-A97AF799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844F-4891-4587-8182-0276C2AADE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9451060"/>
      </p:ext>
    </p:extLst>
  </p:cSld>
  <p:clrMapOvr>
    <a:masterClrMapping/>
  </p:clrMapOvr>
  <p:transition spd="slow" advTm="702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BB704-F178-017D-3112-3D7BFE3F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C5EA2-CB0E-C8DF-74D1-D45120956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344-3AB3-4341-B7B5-37A883D4A4CB}" type="datetimeFigureOut">
              <a:rPr lang="vi-VN" smtClean="0"/>
              <a:t>20/05/2022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BB060-A575-9DF1-B60A-8D3EE065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B9BD3-B404-ECE4-7F9E-A7DEDE77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844F-4891-4587-8182-0276C2AADE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1819245"/>
      </p:ext>
    </p:extLst>
  </p:cSld>
  <p:clrMapOvr>
    <a:masterClrMapping/>
  </p:clrMapOvr>
  <p:transition spd="slow" advTm="702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A0B5E-0F03-BA04-6903-816F9F25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344-3AB3-4341-B7B5-37A883D4A4CB}" type="datetimeFigureOut">
              <a:rPr lang="vi-VN" smtClean="0"/>
              <a:t>20/05/2022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B214D-DCFE-0896-2AA6-07EC480A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340AE-D89F-BEB9-4EE9-8B3026A8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844F-4891-4587-8182-0276C2AADE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4645248"/>
      </p:ext>
    </p:extLst>
  </p:cSld>
  <p:clrMapOvr>
    <a:masterClrMapping/>
  </p:clrMapOvr>
  <p:transition spd="slow" advTm="702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69D0-F72D-038B-4462-C7E2A80A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F644-9F06-ACDD-CCCA-0E74D6511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CD9E8-B570-7787-5561-6686DA3E6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A35A9-16BC-A3F1-B03E-A32FCE00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344-3AB3-4341-B7B5-37A883D4A4CB}" type="datetimeFigureOut">
              <a:rPr lang="vi-VN" smtClean="0"/>
              <a:t>20/05/2022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B5D36-BD46-1853-6495-724F90B6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86215-771C-E2B6-0BA5-2A98D8EE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844F-4891-4587-8182-0276C2AADE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8639770"/>
      </p:ext>
    </p:extLst>
  </p:cSld>
  <p:clrMapOvr>
    <a:masterClrMapping/>
  </p:clrMapOvr>
  <p:transition spd="slow" advTm="702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A93A-EE78-515C-D3E0-97B20E9B6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DA0CC-43FF-3FD5-BF5C-3B33D5161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1DE5A-B360-E62C-81C3-3C069C9CF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40D68-A9B4-1F20-93D4-FD1FA7ED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1344-3AB3-4341-B7B5-37A883D4A4CB}" type="datetimeFigureOut">
              <a:rPr lang="vi-VN" smtClean="0"/>
              <a:t>20/05/2022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0A636-293F-E17D-132A-F6DABB85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372EC-9250-8198-E13F-0E52099B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844F-4891-4587-8182-0276C2AADE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3667356"/>
      </p:ext>
    </p:extLst>
  </p:cSld>
  <p:clrMapOvr>
    <a:masterClrMapping/>
  </p:clrMapOvr>
  <p:transition spd="slow" advTm="702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362F1-A203-0003-C690-47A30620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9F724-2F0B-7496-85E3-317B111E3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272CD-D152-21EA-950C-DA94CE694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1344-3AB3-4341-B7B5-37A883D4A4CB}" type="datetimeFigureOut">
              <a:rPr lang="vi-VN" smtClean="0"/>
              <a:t>20/05/2022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8D6B4-ABC3-B22F-E395-E3D38D68F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FB99C-6095-7CD8-9046-D8A4D7362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1844F-4891-4587-8182-0276C2AADE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167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02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D1F138-8B32-4E77-A863-69CD8808A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168"/>
            <a:ext cx="12192000" cy="6866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82751-4FBE-40F2-9A8E-C0BE6BEDCB2F}"/>
              </a:ext>
            </a:extLst>
          </p:cNvPr>
          <p:cNvSpPr txBox="1"/>
          <p:nvPr/>
        </p:nvSpPr>
        <p:spPr>
          <a:xfrm>
            <a:off x="3009899" y="152211"/>
            <a:ext cx="61722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6F4616-758C-4D83-AF49-ED89909A8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97" y="931545"/>
            <a:ext cx="1311202" cy="127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544C37-9575-41AE-A22C-2B908CB89798}"/>
              </a:ext>
            </a:extLst>
          </p:cNvPr>
          <p:cNvSpPr/>
          <p:nvPr/>
        </p:nvSpPr>
        <p:spPr>
          <a:xfrm>
            <a:off x="2638385" y="2486694"/>
            <a:ext cx="6915227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LĨNH VỰC PHÁT TRIỂN NGÔN NGỮ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32893-9897-43F8-8F19-0A1EA67B175F}"/>
              </a:ext>
            </a:extLst>
          </p:cNvPr>
          <p:cNvSpPr txBox="1"/>
          <p:nvPr/>
        </p:nvSpPr>
        <p:spPr>
          <a:xfrm>
            <a:off x="1873101" y="3134897"/>
            <a:ext cx="8445794" cy="24929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>
              <a:ln/>
              <a:solidFill>
                <a:schemeClr val="accent3"/>
              </a:solidFill>
              <a:latin typeface=".VnVogue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/>
                <a:solidFill>
                  <a:srgbClr val="0070C0"/>
                </a:solidFill>
                <a:latin typeface="+mn-lt"/>
              </a:rPr>
              <a:t>Đề tài:  Thơ “ </a:t>
            </a:r>
            <a:r>
              <a:rPr lang="en-US" sz="3200" b="1">
                <a:ln/>
                <a:solidFill>
                  <a:srgbClr val="0070C0"/>
                </a:solidFill>
              </a:rPr>
              <a:t>Về quê</a:t>
            </a:r>
            <a:r>
              <a:rPr lang="en-US" sz="3200" b="1">
                <a:ln/>
                <a:solidFill>
                  <a:srgbClr val="0070C0"/>
                </a:solidFill>
                <a:latin typeface="+mn-lt"/>
              </a:rPr>
              <a:t>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/>
                <a:solidFill>
                  <a:srgbClr val="0070C0"/>
                </a:solidFill>
                <a:latin typeface="+mn-lt"/>
              </a:rPr>
              <a:t>Lứa tuổi: 4 – 5 tuổi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/>
                <a:solidFill>
                  <a:srgbClr val="0070C0"/>
                </a:solidFill>
              </a:rPr>
              <a:t>Giáo viên: Đới Thị Hà Tiên</a:t>
            </a:r>
            <a:endParaRPr lang="vi-VN" sz="3200" b="1">
              <a:ln/>
              <a:solidFill>
                <a:srgbClr val="0070C0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9A66C50-595B-107B-598B-305B4E220E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6335280"/>
      </p:ext>
    </p:extLst>
  </p:cSld>
  <p:clrMapOvr>
    <a:masterClrMapping/>
  </p:clrMapOvr>
  <p:transition spd="slow" advTm="702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8054-6309-C1D5-D742-4CD52587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546FCF-C392-0ECD-25F8-76CB55DF2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" y="1972"/>
            <a:ext cx="12192872" cy="6875044"/>
          </a:xfrm>
        </p:spPr>
      </p:pic>
    </p:spTree>
    <p:extLst>
      <p:ext uri="{BB962C8B-B14F-4D97-AF65-F5344CB8AC3E}">
        <p14:creationId xmlns:p14="http://schemas.microsoft.com/office/powerpoint/2010/main" val="602096785"/>
      </p:ext>
    </p:extLst>
  </p:cSld>
  <p:clrMapOvr>
    <a:masterClrMapping/>
  </p:clrMapOvr>
  <p:transition spd="slow" advTm="702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1CE6-009E-1472-1794-A1FA10D9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tho ve que">
            <a:hlinkClick r:id="" action="ppaction://media"/>
            <a:extLst>
              <a:ext uri="{FF2B5EF4-FFF2-40B4-BE49-F238E27FC236}">
                <a16:creationId xmlns:a16="http://schemas.microsoft.com/office/drawing/2014/main" id="{10A3B8B5-AE46-EDF8-BD42-5AD2C059529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00" y="13108"/>
            <a:ext cx="12175700" cy="6843059"/>
          </a:xfrm>
        </p:spPr>
      </p:pic>
    </p:spTree>
    <p:extLst>
      <p:ext uri="{BB962C8B-B14F-4D97-AF65-F5344CB8AC3E}">
        <p14:creationId xmlns:p14="http://schemas.microsoft.com/office/powerpoint/2010/main" val="2768284811"/>
      </p:ext>
    </p:extLst>
  </p:cSld>
  <p:clrMapOvr>
    <a:masterClrMapping/>
  </p:clrMapOvr>
  <p:transition spd="slow" advTm="702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DB38-3C2B-4140-D37E-634FA3E7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F046DF-2D1B-F80C-8AD7-5907440FB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" y="-7702"/>
            <a:ext cx="12180628" cy="6839391"/>
          </a:xfrm>
        </p:spPr>
      </p:pic>
    </p:spTree>
    <p:extLst>
      <p:ext uri="{BB962C8B-B14F-4D97-AF65-F5344CB8AC3E}">
        <p14:creationId xmlns:p14="http://schemas.microsoft.com/office/powerpoint/2010/main" val="2395304835"/>
      </p:ext>
    </p:extLst>
  </p:cSld>
  <p:clrMapOvr>
    <a:masterClrMapping/>
  </p:clrMapOvr>
  <p:transition spd="slow" advTm="702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C91CE-E343-087B-C66B-972FCE5B6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2C2968-511C-BE0A-9ADA-003E873F5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" y="-106"/>
            <a:ext cx="12173748" cy="6907158"/>
          </a:xfrm>
        </p:spPr>
      </p:pic>
    </p:spTree>
    <p:extLst>
      <p:ext uri="{BB962C8B-B14F-4D97-AF65-F5344CB8AC3E}">
        <p14:creationId xmlns:p14="http://schemas.microsoft.com/office/powerpoint/2010/main" val="2278080374"/>
      </p:ext>
    </p:extLst>
  </p:cSld>
  <p:clrMapOvr>
    <a:masterClrMapping/>
  </p:clrMapOvr>
  <p:transition spd="slow" advTm="702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A6C7-0EFA-61EA-202C-FD3E9DFD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AA7CE7-DB3E-A835-68D2-40C4AAA3C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7" y="-39662"/>
            <a:ext cx="12305052" cy="6911573"/>
          </a:xfrm>
        </p:spPr>
      </p:pic>
    </p:spTree>
    <p:extLst>
      <p:ext uri="{BB962C8B-B14F-4D97-AF65-F5344CB8AC3E}">
        <p14:creationId xmlns:p14="http://schemas.microsoft.com/office/powerpoint/2010/main" val="4169639651"/>
      </p:ext>
    </p:extLst>
  </p:cSld>
  <p:clrMapOvr>
    <a:masterClrMapping/>
  </p:clrMapOvr>
  <p:transition spd="slow" advTm="702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AD744-297A-F1CB-D1EB-4D69BEB3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CB2A9B-D35A-2C07-D30C-F22122469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512"/>
            <a:ext cx="12192001" cy="6888295"/>
          </a:xfrm>
        </p:spPr>
      </p:pic>
    </p:spTree>
    <p:extLst>
      <p:ext uri="{BB962C8B-B14F-4D97-AF65-F5344CB8AC3E}">
        <p14:creationId xmlns:p14="http://schemas.microsoft.com/office/powerpoint/2010/main" val="86546114"/>
      </p:ext>
    </p:extLst>
  </p:cSld>
  <p:clrMapOvr>
    <a:masterClrMapping/>
  </p:clrMapOvr>
  <p:transition spd="slow" advTm="702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E723-E1B0-AB98-7E39-865ADB83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4E0E98-0DCD-055E-7FDC-C0BF047C8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24" y="37236"/>
            <a:ext cx="12213924" cy="6820764"/>
          </a:xfrm>
        </p:spPr>
      </p:pic>
    </p:spTree>
    <p:extLst>
      <p:ext uri="{BB962C8B-B14F-4D97-AF65-F5344CB8AC3E}">
        <p14:creationId xmlns:p14="http://schemas.microsoft.com/office/powerpoint/2010/main" val="1770206589"/>
      </p:ext>
    </p:extLst>
  </p:cSld>
  <p:clrMapOvr>
    <a:masterClrMapping/>
  </p:clrMapOvr>
  <p:transition spd="slow" advTm="702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5405-2232-132E-E2F0-82BC7BE8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0EA112-D472-8E01-FA6C-9A3B7B9E4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1" y="300"/>
            <a:ext cx="12289776" cy="6898862"/>
          </a:xfrm>
        </p:spPr>
      </p:pic>
    </p:spTree>
    <p:extLst>
      <p:ext uri="{BB962C8B-B14F-4D97-AF65-F5344CB8AC3E}">
        <p14:creationId xmlns:p14="http://schemas.microsoft.com/office/powerpoint/2010/main" val="2016728015"/>
      </p:ext>
    </p:extLst>
  </p:cSld>
  <p:clrMapOvr>
    <a:masterClrMapping/>
  </p:clrMapOvr>
  <p:transition spd="slow" advTm="702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DB38-3C2B-4140-D37E-634FA3E7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F046DF-2D1B-F80C-8AD7-5907440FB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" y="-7702"/>
            <a:ext cx="12180628" cy="6839391"/>
          </a:xfrm>
        </p:spPr>
      </p:pic>
    </p:spTree>
    <p:extLst>
      <p:ext uri="{BB962C8B-B14F-4D97-AF65-F5344CB8AC3E}">
        <p14:creationId xmlns:p14="http://schemas.microsoft.com/office/powerpoint/2010/main" val="901523549"/>
      </p:ext>
    </p:extLst>
  </p:cSld>
  <p:clrMapOvr>
    <a:masterClrMapping/>
  </p:clrMapOvr>
  <p:transition spd="slow" advTm="702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3|1.1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D2A995709C64DA471AE2607274D92" ma:contentTypeVersion="5" ma:contentTypeDescription="Create a new document." ma:contentTypeScope="" ma:versionID="30ba8e7bcfdd1b21f572a99114037625">
  <xsd:schema xmlns:xsd="http://www.w3.org/2001/XMLSchema" xmlns:xs="http://www.w3.org/2001/XMLSchema" xmlns:p="http://schemas.microsoft.com/office/2006/metadata/properties" xmlns:ns3="fdb7e2e9-336f-463b-a0f4-c98654f0bf43" targetNamespace="http://schemas.microsoft.com/office/2006/metadata/properties" ma:root="true" ma:fieldsID="15d6b587c2cf1317482977fff51039a4" ns3:_="">
    <xsd:import namespace="fdb7e2e9-336f-463b-a0f4-c98654f0bf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7e2e9-336f-463b-a0f4-c98654f0b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E2D661-C793-4A5F-B641-371DB05A6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7e2e9-336f-463b-a0f4-c98654f0b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5DA5BA-C9C3-4C05-BE81-E250025D76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98EB93-5EEC-4F96-89E1-6D7A59E70C58}">
  <ds:schemaRefs>
    <ds:schemaRef ds:uri="http://schemas.openxmlformats.org/package/2006/metadata/core-properties"/>
    <ds:schemaRef ds:uri="fdb7e2e9-336f-463b-a0f4-c98654f0bf43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40</Words>
  <Application>Microsoft Office PowerPoint</Application>
  <PresentationFormat>Widescreen</PresentationFormat>
  <Paragraphs>9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.VnVogue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Minh Hằng</dc:creator>
  <cp:lastModifiedBy>Nguyễn Minh Hằng</cp:lastModifiedBy>
  <cp:revision>2</cp:revision>
  <dcterms:created xsi:type="dcterms:W3CDTF">2022-05-19T23:23:51Z</dcterms:created>
  <dcterms:modified xsi:type="dcterms:W3CDTF">2022-05-20T00:00:09Z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0x010100BA3D2A995709C64DA471AE2607274D92</vt:lpwstr>
  </property>
</Properties>
</file>