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sldIdLst>
    <p:sldId id="293" r:id="rId4"/>
    <p:sldId id="291" r:id="rId5"/>
    <p:sldId id="297" r:id="rId6"/>
    <p:sldId id="298" r:id="rId7"/>
    <p:sldId id="280" r:id="rId8"/>
    <p:sldId id="283" r:id="rId9"/>
    <p:sldId id="289" r:id="rId10"/>
    <p:sldId id="284" r:id="rId11"/>
    <p:sldId id="277" r:id="rId12"/>
    <p:sldId id="286" r:id="rId13"/>
    <p:sldId id="279" r:id="rId14"/>
    <p:sldId id="287" r:id="rId15"/>
    <p:sldId id="295" r:id="rId16"/>
  </p:sldIdLst>
  <p:sldSz cx="12192000" cy="6858000"/>
  <p:notesSz cx="6858000" cy="9144000"/>
  <p:custDataLst>
    <p:tags r:id="rId1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utoBVT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00"/>
    <a:srgbClr val="CC00CC"/>
    <a:srgbClr val="FF99CC"/>
    <a:srgbClr val="FF99FF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75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commentAuthors" Target="commentAuthor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861F8D-963C-4AD9-8150-AFC8D2F6A2A5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22538-E91C-4392-AFEA-459B1708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9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651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570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375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0875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741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780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358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29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958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4240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63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562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548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7575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914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8526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04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043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9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270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1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151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328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0541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75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11167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192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4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426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926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6584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03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alpha val="3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2C4E7-0CD6-4FEB-AEE5-939225EA4274}" type="datetimeFigureOut">
              <a:rPr lang="en-US" smtClean="0"/>
              <a:t>4/30/2022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F91B0-C1C2-4317-90E2-A65584344C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983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41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4/30/2022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278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8.xml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25.png"/><Relationship Id="rId2" Type="http://schemas.microsoft.com/office/2007/relationships/media" Target="../media/media2.mp4"/><Relationship Id="rId1" Type="http://schemas.openxmlformats.org/officeDocument/2006/relationships/tags" Target="../tags/tag10.xml"/><Relationship Id="rId6" Type="http://schemas.openxmlformats.org/officeDocument/2006/relationships/image" Target="../media/image24.jp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jp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4.png"/><Relationship Id="rId4" Type="http://schemas.openxmlformats.org/officeDocument/2006/relationships/image" Target="../media/image13.jfif"/><Relationship Id="rId9" Type="http://schemas.openxmlformats.org/officeDocument/2006/relationships/image" Target="../media/image15.jf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66800" y="0"/>
            <a:ext cx="9878119" cy="605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733"/>
              </a:lnSpc>
            </a:pPr>
            <a:r>
              <a:rPr lang="en-US" sz="2000" dirty="0" smtClean="0">
                <a:solidFill>
                  <a:srgbClr val="0A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</a:t>
            </a:r>
            <a:r>
              <a:rPr lang="en-US" sz="2000" dirty="0">
                <a:solidFill>
                  <a:srgbClr val="0A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NHÂN DÂN QUẬN LONG BIÊN</a:t>
            </a:r>
          </a:p>
          <a:p>
            <a:pPr algn="ctr" defTabSz="609630">
              <a:lnSpc>
                <a:spcPts val="3733"/>
              </a:lnSpc>
            </a:pPr>
            <a:r>
              <a:rPr lang="en-US" sz="2000" dirty="0">
                <a:solidFill>
                  <a:srgbClr val="0A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TUỔI </a:t>
            </a:r>
            <a:r>
              <a:rPr lang="en-US" sz="2000" dirty="0" smtClean="0">
                <a:solidFill>
                  <a:srgbClr val="0A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HOA.</a:t>
            </a:r>
            <a:endParaRPr lang="en-US" sz="2000" dirty="0">
              <a:solidFill>
                <a:srgbClr val="0A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4667"/>
              </a:lnSpc>
            </a:pPr>
            <a:endParaRPr lang="en-US" sz="2666" dirty="0">
              <a:solidFill>
                <a:srgbClr val="0A0080"/>
              </a:solidFill>
              <a:latin typeface="Times Neue Roman Bold"/>
            </a:endParaRPr>
          </a:p>
          <a:p>
            <a:pPr algn="ctr" defTabSz="609630">
              <a:lnSpc>
                <a:spcPts val="4667"/>
              </a:lnSpc>
            </a:pPr>
            <a:endParaRPr lang="vi-VN" sz="2666" dirty="0" smtClean="0">
              <a:solidFill>
                <a:srgbClr val="0A0080"/>
              </a:solidFill>
              <a:latin typeface="Times Neue Roman Bold"/>
            </a:endParaRPr>
          </a:p>
          <a:p>
            <a:pPr algn="ctr" defTabSz="609630">
              <a:lnSpc>
                <a:spcPts val="4667"/>
              </a:lnSpc>
            </a:pPr>
            <a:endParaRPr lang="en-US" sz="2666" dirty="0">
              <a:solidFill>
                <a:srgbClr val="0A0080"/>
              </a:solidFill>
              <a:latin typeface="Times Neue Roman Bold"/>
            </a:endParaRPr>
          </a:p>
          <a:p>
            <a:pPr algn="ctr" defTabSz="609630">
              <a:lnSpc>
                <a:spcPts val="5133"/>
              </a:lnSpc>
            </a:pP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LĨNH VỰC: PHÁT TRIỂN NHẬN THỨC.</a:t>
            </a:r>
          </a:p>
          <a:p>
            <a:pPr algn="ctr" defTabSz="609630">
              <a:lnSpc>
                <a:spcPts val="5600"/>
              </a:lnSpc>
            </a:pP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Đề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tài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: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Tìm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hiểu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quá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trình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phát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triển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của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 smtClean="0">
                <a:solidFill>
                  <a:srgbClr val="0A0080"/>
                </a:solidFill>
                <a:latin typeface="Times Neue Roman Bold"/>
              </a:rPr>
              <a:t>cây</a:t>
            </a:r>
            <a:r>
              <a:rPr lang="en-US" sz="2400" b="1" dirty="0" smtClean="0">
                <a:solidFill>
                  <a:srgbClr val="0A0080"/>
                </a:solidFill>
                <a:latin typeface="Times Neue Roman Bold"/>
              </a:rPr>
              <a:t>.</a:t>
            </a:r>
          </a:p>
          <a:p>
            <a:pPr algn="ctr" defTabSz="609630">
              <a:lnSpc>
                <a:spcPts val="5600"/>
              </a:lnSpc>
            </a:pPr>
            <a:r>
              <a:rPr lang="en-US" sz="2400" b="1" dirty="0" err="1" smtClean="0">
                <a:solidFill>
                  <a:srgbClr val="0A0080"/>
                </a:solidFill>
                <a:latin typeface="Times Neue Roman Bold"/>
              </a:rPr>
              <a:t>Giáo</a:t>
            </a:r>
            <a:r>
              <a:rPr lang="en-US" sz="2400" b="1" dirty="0" smtClean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400" b="1" dirty="0" err="1">
                <a:solidFill>
                  <a:srgbClr val="0A0080"/>
                </a:solidFill>
                <a:latin typeface="Times Neue Roman Bold"/>
              </a:rPr>
              <a:t>viên</a:t>
            </a:r>
            <a:r>
              <a:rPr lang="en-US" sz="2400" b="1" dirty="0">
                <a:solidFill>
                  <a:srgbClr val="0A0080"/>
                </a:solidFill>
                <a:latin typeface="Times Neue Roman Bold"/>
              </a:rPr>
              <a:t>: </a:t>
            </a:r>
            <a:r>
              <a:rPr lang="vi-VN" sz="2400" b="1" dirty="0" smtClean="0">
                <a:solidFill>
                  <a:srgbClr val="0A0080"/>
                </a:solidFill>
                <a:latin typeface="Times Neue Roman Bold"/>
              </a:rPr>
              <a:t>Lê Thị Huế</a:t>
            </a:r>
            <a:endParaRPr lang="en-US" sz="2400" b="1" dirty="0">
              <a:solidFill>
                <a:srgbClr val="0A0080"/>
              </a:solidFill>
              <a:latin typeface="Times Neue Roman Bold"/>
            </a:endParaRPr>
          </a:p>
          <a:p>
            <a:pPr algn="ctr" defTabSz="609630">
              <a:lnSpc>
                <a:spcPts val="4667"/>
              </a:lnSpc>
            </a:pPr>
            <a:endParaRPr lang="en-US" sz="2400" b="1" dirty="0">
              <a:solidFill>
                <a:srgbClr val="0A0080"/>
              </a:solidFill>
              <a:latin typeface="Times Neue Roman Bold"/>
            </a:endParaRPr>
          </a:p>
          <a:p>
            <a:pPr algn="ctr" defTabSz="609630">
              <a:lnSpc>
                <a:spcPts val="4667"/>
              </a:lnSpc>
            </a:pPr>
            <a:r>
              <a:rPr lang="en-US" sz="2000" b="1" dirty="0" err="1">
                <a:solidFill>
                  <a:srgbClr val="0A0080"/>
                </a:solidFill>
                <a:latin typeface="Times Neue Roman Bold"/>
              </a:rPr>
              <a:t>Năm</a:t>
            </a:r>
            <a:r>
              <a:rPr lang="en-US" sz="2000" b="1" dirty="0">
                <a:solidFill>
                  <a:srgbClr val="0A0080"/>
                </a:solidFill>
                <a:latin typeface="Times Neue Roman Bold"/>
              </a:rPr>
              <a:t> </a:t>
            </a:r>
            <a:r>
              <a:rPr lang="en-US" sz="2000" b="1" dirty="0" err="1">
                <a:solidFill>
                  <a:srgbClr val="0A0080"/>
                </a:solidFill>
                <a:latin typeface="Times Neue Roman Bold"/>
              </a:rPr>
              <a:t>học</a:t>
            </a:r>
            <a:r>
              <a:rPr lang="en-US" sz="2000" b="1" dirty="0">
                <a:solidFill>
                  <a:srgbClr val="0A0080"/>
                </a:solidFill>
                <a:latin typeface="Times Neue Roman Bold"/>
              </a:rPr>
              <a:t>: 2021- 2022.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b="1358"/>
          <a:stretch>
            <a:fillRect/>
          </a:stretch>
        </p:blipFill>
        <p:spPr>
          <a:xfrm>
            <a:off x="5274151" y="762000"/>
            <a:ext cx="1463415" cy="149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524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-4011"/>
            <a:ext cx="12200238" cy="6847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2729" y="430945"/>
            <a:ext cx="7523213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474024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52604" y="2649543"/>
            <a:ext cx="260039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4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3886200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7797" y="243974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37902" y="398860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231210" y="2486130"/>
            <a:ext cx="2590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3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88115" y="3988602"/>
            <a:ext cx="259077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6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271285" y="4153414"/>
            <a:ext cx="261321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5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91800" y="5538116"/>
            <a:ext cx="942692" cy="60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630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2111">
        <p15:prstTrans prst="peelOff"/>
      </p:transition>
    </mc:Choice>
    <mc:Fallback xmlns="">
      <p:transition spd="slow" advTm="42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7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>
                <p:cTn id="41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3" grpId="1"/>
    </p:bldLst>
  </p:timing>
  <p:extLst mod="1">
    <p:ext uri="{E180D4A7-C9FB-4DFB-919C-405C955672EB}">
      <p14:showEvtLst xmlns:p14="http://schemas.microsoft.com/office/powerpoint/2010/main">
        <p14:playEvt time="19641" objId="14"/>
        <p14:stopEvt time="27028" objId="14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9" y="0"/>
            <a:ext cx="12200238" cy="6847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82191" y="304800"/>
            <a:ext cx="7619394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474024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0037" y="2649543"/>
            <a:ext cx="1925527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3886200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7797" y="243974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37902" y="398860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6595" y="2621469"/>
            <a:ext cx="336021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54400" y="3988602"/>
            <a:ext cx="1858202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385901" y="4153414"/>
            <a:ext cx="2383986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53061" y="5562599"/>
            <a:ext cx="1026487" cy="64727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0823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1879">
        <p15:prstTrans prst="peelOff"/>
      </p:transition>
    </mc:Choice>
    <mc:Fallback xmlns="">
      <p:transition spd="slow" advTm="518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53030">
                <p:cTn id="43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7" grpId="0"/>
      <p:bldP spid="11" grpId="0"/>
      <p:bldP spid="11" grpId="1"/>
      <p:bldP spid="12" grpId="0"/>
      <p:bldP spid="13" grpId="0"/>
    </p:bldLst>
  </p:timing>
  <p:extLst mod="1">
    <p:ext uri="{E180D4A7-C9FB-4DFB-919C-405C955672EB}">
      <p14:showEvtLst xmlns:p14="http://schemas.microsoft.com/office/powerpoint/2010/main">
        <p14:playEvt time="23818" objId="14"/>
        <p14:stopEvt time="31163" objId="1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38" y="0"/>
            <a:ext cx="12200238" cy="68476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7400" y="253197"/>
            <a:ext cx="7682687" cy="8617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Con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b="1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0" y="2474024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41253" y="2649543"/>
            <a:ext cx="362310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524000" y="3886200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97797" y="243974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737902" y="3988602"/>
            <a:ext cx="3657600" cy="914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675799" y="2649543"/>
            <a:ext cx="3781805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06760" y="3876344"/>
            <a:ext cx="3405099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5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164714" y="3961054"/>
            <a:ext cx="2803973" cy="9694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D.Tất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5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cap="none" spc="0" dirty="0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Dem-nguoc-5s-720p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578446" y="5562600"/>
            <a:ext cx="950384" cy="59929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7421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4075">
        <p15:prstTrans prst="peelOff"/>
      </p:transition>
    </mc:Choice>
    <mc:Fallback xmlns="">
      <p:transition spd="slow" advTm="540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2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3636">
                <p:cTn id="39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5" grpId="0"/>
      <p:bldP spid="7" grpId="0"/>
      <p:bldP spid="11" grpId="0"/>
      <p:bldP spid="12" grpId="0"/>
      <p:bldP spid="13" grpId="0"/>
      <p:bldP spid="13" grpId="1"/>
    </p:bldLst>
  </p:timing>
  <p:extLst mod="1">
    <p:ext uri="{E180D4A7-C9FB-4DFB-919C-405C955672EB}">
      <p14:showEvtLst xmlns:p14="http://schemas.microsoft.com/office/powerpoint/2010/main">
        <p14:playEvt time="25343" objId="14"/>
        <p14:stopEvt time="32689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946758" y="1969828"/>
            <a:ext cx="9974797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41"/>
              </a:lnSpc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Giờ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học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của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chúng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mình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đến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đây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hết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rồi</a:t>
            </a:r>
            <a:endParaRPr lang="en-US" sz="40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ctr">
              <a:lnSpc>
                <a:spcPts val="5841"/>
              </a:lnSpc>
            </a:pP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xin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chào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hẹn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gặp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</a:rPr>
              <a:t> con!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710" y="0"/>
            <a:ext cx="12295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6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38600" y="1008798"/>
            <a:ext cx="4630002" cy="46300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400" y="-65806"/>
            <a:ext cx="6230202" cy="61821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0006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40524">
        <p14:prism/>
      </p:transition>
    </mc:Choice>
    <mc:Fallback xmlns="">
      <p:transition spd="slow" advTm="405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272"/>
          <a:stretch/>
        </p:blipFill>
        <p:spPr>
          <a:xfrm>
            <a:off x="-1" y="0"/>
            <a:ext cx="124898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26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ự phát triển của cây 1.mpeg4.aac.mpeg4.aac.mpeg4.aac.mpeg4.aa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3675" end="2566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319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29683" y="228600"/>
            <a:ext cx="666810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spc="50" dirty="0" err="1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b="1" spc="50" dirty="0" smtClean="0">
                <a:ln w="11430"/>
                <a:solidFill>
                  <a:srgbClr val="0000FF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500" b="1" spc="50" dirty="0">
              <a:ln w="11430"/>
              <a:solidFill>
                <a:srgbClr val="0000FF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>
            <a:off x="5181600" y="1676400"/>
            <a:ext cx="3810000" cy="3733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 descr="vong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387" y="950005"/>
            <a:ext cx="1808664" cy="180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vong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182" y="2144042"/>
            <a:ext cx="1764836" cy="16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vong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56" y="4199708"/>
            <a:ext cx="1932414" cy="187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vong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401" y="4146554"/>
            <a:ext cx="1839236" cy="193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vong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679" y="2119532"/>
            <a:ext cx="1897895" cy="194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Line 9"/>
          <p:cNvSpPr>
            <a:spLocks noChangeShapeType="1"/>
          </p:cNvSpPr>
          <p:nvPr/>
        </p:nvSpPr>
        <p:spPr bwMode="auto">
          <a:xfrm>
            <a:off x="8033689" y="1564724"/>
            <a:ext cx="653829" cy="394885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rot="3000000">
            <a:off x="9049078" y="4020588"/>
            <a:ext cx="427787" cy="597994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2"/>
          <p:cNvSpPr>
            <a:spLocks noChangeShapeType="1"/>
          </p:cNvSpPr>
          <p:nvPr/>
        </p:nvSpPr>
        <p:spPr bwMode="auto">
          <a:xfrm rot="6600000">
            <a:off x="6904671" y="5450390"/>
            <a:ext cx="248091" cy="681622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Line 14"/>
          <p:cNvSpPr>
            <a:spLocks noChangeShapeType="1"/>
          </p:cNvSpPr>
          <p:nvPr/>
        </p:nvSpPr>
        <p:spPr bwMode="auto">
          <a:xfrm rot="15000000">
            <a:off x="4589362" y="4388731"/>
            <a:ext cx="732770" cy="28092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" name="Line 13"/>
          <p:cNvSpPr>
            <a:spLocks noChangeShapeType="1"/>
          </p:cNvSpPr>
          <p:nvPr/>
        </p:nvSpPr>
        <p:spPr bwMode="auto">
          <a:xfrm rot="17700000">
            <a:off x="5307107" y="1776149"/>
            <a:ext cx="615731" cy="361716"/>
          </a:xfrm>
          <a:prstGeom prst="line">
            <a:avLst/>
          </a:prstGeom>
          <a:noFill/>
          <a:ln w="127000">
            <a:solidFill>
              <a:srgbClr val="0000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3792" y="1908302"/>
            <a:ext cx="3464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288696" y="2476245"/>
            <a:ext cx="314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329180" y="3078406"/>
            <a:ext cx="25555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con.</a:t>
            </a:r>
          </a:p>
          <a:p>
            <a:endParaRPr lang="en-US" sz="1600" dirty="0"/>
          </a:p>
        </p:txBody>
      </p:sp>
      <p:sp>
        <p:nvSpPr>
          <p:cNvPr id="24" name="TextBox 23"/>
          <p:cNvSpPr txBox="1"/>
          <p:nvPr/>
        </p:nvSpPr>
        <p:spPr>
          <a:xfrm>
            <a:off x="347540" y="3673254"/>
            <a:ext cx="3642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/>
          </a:p>
        </p:txBody>
      </p:sp>
      <p:sp>
        <p:nvSpPr>
          <p:cNvPr id="25" name="TextBox 24"/>
          <p:cNvSpPr txBox="1"/>
          <p:nvPr/>
        </p:nvSpPr>
        <p:spPr>
          <a:xfrm>
            <a:off x="350139" y="4199804"/>
            <a:ext cx="40799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8559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7264">
        <p15:prstTrans prst="pageCurlDouble"/>
      </p:transition>
    </mc:Choice>
    <mc:Fallback xmlns="">
      <p:transition spd="slow" advTm="372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2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76927" y="304800"/>
            <a:ext cx="8238153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500" b="1" dirty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5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500" b="1" dirty="0" err="1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500" b="1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500" b="1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892" y="1827940"/>
            <a:ext cx="3373508" cy="260328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386666" y="1479336"/>
            <a:ext cx="3124200" cy="307343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706391"/>
            <a:ext cx="3048000" cy="28463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187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0409">
        <p15:prstTrans prst="drape"/>
      </p:transition>
    </mc:Choice>
    <mc:Fallback xmlns="">
      <p:transition spd="slow" advTm="2040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0347" y="304800"/>
            <a:ext cx="5269391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mọc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06"/>
          <a:stretch/>
        </p:blipFill>
        <p:spPr>
          <a:xfrm>
            <a:off x="457201" y="1524000"/>
            <a:ext cx="3581400" cy="35051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b="3885"/>
          <a:stretch/>
        </p:blipFill>
        <p:spPr>
          <a:xfrm>
            <a:off x="4406510" y="1495925"/>
            <a:ext cx="3697710" cy="353327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>
          <a:xfrm>
            <a:off x="8467271" y="1495925"/>
            <a:ext cx="2975811" cy="360881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678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7822">
        <p15:prstTrans prst="airplane"/>
      </p:transition>
    </mc:Choice>
    <mc:Fallback xmlns="">
      <p:transition spd="slow" advTm="178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27422" y="304800"/>
            <a:ext cx="6455229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0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10" y="1777231"/>
            <a:ext cx="3456956" cy="2911121"/>
          </a:xfrm>
          <a:prstGeom prst="rect">
            <a:avLst/>
          </a:prstGeom>
        </p:spPr>
      </p:pic>
      <p:pic>
        <p:nvPicPr>
          <p:cNvPr id="5" name="Picture 4" descr="ImageView[1]">
            <a:extLst>
              <a:ext uri="{FF2B5EF4-FFF2-40B4-BE49-F238E27FC236}">
                <a16:creationId xmlns:a16="http://schemas.microsoft.com/office/drawing/2014/main" id="{D623E53C-FE70-4B89-A726-08989EE3D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088" y="1309433"/>
            <a:ext cx="3935892" cy="3933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838" y="1625950"/>
            <a:ext cx="3325442" cy="330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6619" y="4942517"/>
            <a:ext cx="25859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1421" y="5415510"/>
            <a:ext cx="29248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hiết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464546" y="4922741"/>
            <a:ext cx="2739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Tre: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</a:p>
          <a:p>
            <a:pPr algn="ctr"/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0618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7106">
        <p15:prstTrans prst="peelOff"/>
      </p:transition>
    </mc:Choice>
    <mc:Fallback xmlns="">
      <p:transition spd="slow" advTm="27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WordArt 5" descr="031"/>
          <p:cNvSpPr>
            <a:spLocks noChangeArrowheads="1" noChangeShapeType="1" noTextEdit="1"/>
          </p:cNvSpPr>
          <p:nvPr/>
        </p:nvSpPr>
        <p:spPr bwMode="auto">
          <a:xfrm>
            <a:off x="2133600" y="152400"/>
            <a:ext cx="802005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b="1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blipFill dpi="0" rotWithShape="1">
                <a:blip r:embed="rId3"/>
                <a:srcRect/>
                <a:stretch>
                  <a:fillRect/>
                </a:stretch>
              </a:blip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" y="0"/>
            <a:ext cx="12183980" cy="68415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1981200"/>
            <a:ext cx="9248045" cy="36009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Ai </a:t>
            </a: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cap="none" spc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b="1" cap="none" spc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endParaRPr lang="en-US" sz="3000" b="0" cap="none" spc="0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0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0" cap="none" spc="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000" b="0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ra.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0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30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0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0541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9968">
        <p15:prstTrans prst="drape"/>
      </p:transition>
    </mc:Choice>
    <mc:Fallback xmlns="">
      <p:transition spd="slow" advTm="399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2&quot;/&gt;&lt;property id=&quot;20307&quot; value=&quot;257&quot;/&gt;&lt;/object&gt;&lt;object type=&quot;3&quot; unique_id=&quot;10006&quot;&gt;&lt;property id=&quot;20148&quot; value=&quot;5&quot;/&gt;&lt;property id=&quot;20300&quot; value=&quot;Slide 3&quot;/&gt;&lt;property id=&quot;20307&quot; value=&quot;258&quot;/&gt;&lt;/object&gt;&lt;object type=&quot;3&quot; unique_id=&quot;10007&quot;&gt;&lt;property id=&quot;20148&quot; value=&quot;5&quot;/&gt;&lt;property id=&quot;20300&quot; value=&quot;Slide 4&quot;/&gt;&lt;property id=&quot;20307&quot; value=&quot;259&quot;/&gt;&lt;/object&gt;&lt;object type=&quot;3&quot; unique_id=&quot;10008&quot;&gt;&lt;property id=&quot;20148&quot; value=&quot;5&quot;/&gt;&lt;property id=&quot;20300&quot; value=&quot;Slide 5&quot;/&gt;&lt;property id=&quot;20307&quot; value=&quot;260&quot;/&gt;&lt;/object&gt;&lt;object type=&quot;3&quot; unique_id=&quot;10140&quot;&gt;&lt;property id=&quot;20148&quot; value=&quot;5&quot;/&gt;&lt;property id=&quot;20300&quot; value=&quot;Slide 6&quot;/&gt;&lt;property id=&quot;20307&quot; value=&quot;264&quot;/&gt;&lt;/object&gt;&lt;object type=&quot;3&quot; unique_id=&quot;10141&quot;&gt;&lt;property id=&quot;20148&quot; value=&quot;5&quot;/&gt;&lt;property id=&quot;20300&quot; value=&quot;Slide 7&quot;/&gt;&lt;property id=&quot;20307&quot; value=&quot;265&quot;/&gt;&lt;/object&gt;&lt;object type=&quot;3&quot; unique_id=&quot;10142&quot;&gt;&lt;property id=&quot;20148&quot; value=&quot;5&quot;/&gt;&lt;property id=&quot;20300&quot; value=&quot;Slide 8&quot;/&gt;&lt;property id=&quot;20307&quot; value=&quot;266&quot;/&gt;&lt;/object&gt;&lt;object type=&quot;3&quot; unique_id=&quot;10143&quot;&gt;&lt;property id=&quot;20148&quot; value=&quot;5&quot;/&gt;&lt;property id=&quot;20300&quot; value=&quot;Slide 9&quot;/&gt;&lt;property id=&quot;20307&quot; value=&quot;267&quot;/&gt;&lt;/object&gt;&lt;object type=&quot;3&quot; unique_id=&quot;10144&quot;&gt;&lt;property id=&quot;20148&quot; value=&quot;5&quot;/&gt;&lt;property id=&quot;20300&quot; value=&quot;Slide 10&quot;/&gt;&lt;property id=&quot;20307&quot; value=&quot;268&quot;/&gt;&lt;/object&gt;&lt;object type=&quot;3&quot; unique_id=&quot;10145&quot;&gt;&lt;property id=&quot;20148&quot; value=&quot;5&quot;/&gt;&lt;property id=&quot;20300&quot; value=&quot;Slide 11&quot;/&gt;&lt;property id=&quot;20307&quot; value=&quot;269&quot;/&gt;&lt;/object&gt;&lt;object type=&quot;3&quot; unique_id=&quot;10146&quot;&gt;&lt;property id=&quot;20148&quot; value=&quot;5&quot;/&gt;&lt;property id=&quot;20300&quot; value=&quot;Slide 12&quot;/&gt;&lt;property id=&quot;20307&quot; value=&quot;263&quot;/&gt;&lt;/object&gt;&lt;object type=&quot;3&quot; unique_id=&quot;10301&quot;&gt;&lt;property id=&quot;20148&quot; value=&quot;5&quot;/&gt;&lt;property id=&quot;20300&quot; value=&quot;Slide 13&quot;/&gt;&lt;property id=&quot;20307&quot; value=&quot;270&quot;/&gt;&lt;/object&gt;&lt;object type=&quot;3&quot; unique_id=&quot;10302&quot;&gt;&lt;property id=&quot;20148&quot; value=&quot;5&quot;/&gt;&lt;property id=&quot;20300&quot; value=&quot;Slide 14&quot;/&gt;&lt;property id=&quot;20307&quot; value=&quot;273&quot;/&gt;&lt;/object&gt;&lt;object type=&quot;3&quot; unique_id=&quot;10303&quot;&gt;&lt;property id=&quot;20148&quot; value=&quot;5&quot;/&gt;&lt;property id=&quot;20300&quot; value=&quot;Slide 15&quot;/&gt;&lt;property id=&quot;20307&quot; value=&quot;271&quot;/&gt;&lt;/object&gt;&lt;object type=&quot;3&quot; unique_id=&quot;10304&quot;&gt;&lt;property id=&quot;20148&quot; value=&quot;5&quot;/&gt;&lt;property id=&quot;20300&quot; value=&quot;Slide 16&quot;/&gt;&lt;property id=&quot;20307&quot; value=&quot;276&quot;/&gt;&lt;/object&gt;&lt;object type=&quot;3&quot; unique_id=&quot;10305&quot;&gt;&lt;property id=&quot;20148&quot; value=&quot;5&quot;/&gt;&lt;property id=&quot;20300&quot; value=&quot;Slide 17&quot;/&gt;&lt;property id=&quot;20307&quot; value=&quot;277&quot;/&gt;&lt;/object&gt;&lt;object type=&quot;3&quot; unique_id=&quot;10306&quot;&gt;&lt;property id=&quot;20148&quot; value=&quot;5&quot;/&gt;&lt;property id=&quot;20300&quot; value=&quot;Slide 18 - &amp;quot;Cây thiết mộc lan, mọc nhiều mầm &amp;#x0D;&amp;#x0A;ở thân cây.&amp;quot;&quot;/&gt;&lt;property id=&quot;20307&quot; value=&quot;278&quot;/&gt;&lt;/object&gt;&lt;object type=&quot;3&quot; unique_id=&quot;10307&quot;&gt;&lt;property id=&quot;20148&quot; value=&quot;5&quot;/&gt;&lt;property id=&quot;20300&quot; value=&quot;Slide 19 - &amp;quot;Cây thuốc bỏng mọc cây con từ lá&amp;quot;&quot;/&gt;&lt;property id=&quot;20307&quot; value=&quot;279&quot;/&gt;&lt;/object&gt;&lt;object type=&quot;3&quot; unique_id=&quot;10308&quot;&gt;&lt;property id=&quot;20148&quot; value=&quot;5&quot;/&gt;&lt;property id=&quot;20300&quot; value=&quot;Slide 20&quot;/&gt;&lt;property id=&quot;20307&quot; value=&quot;274&quot;/&gt;&lt;/object&gt;&lt;object type=&quot;3&quot; unique_id=&quot;10309&quot;&gt;&lt;property id=&quot;20148&quot; value=&quot;5&quot;/&gt;&lt;property id=&quot;20300&quot; value=&quot;Slide 21&quot;/&gt;&lt;property id=&quot;20307&quot; value=&quot;275&quot;/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6|3.8|3.1|4.1|7|1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4.1|1.1|3.1|1.2|6|2.1|2.3|0.9|3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4|2.4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2.3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1.3|4.1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4.4|4.8|3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4.9|2.3|2.9|2.6|5.1|1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5.4|3.7|4|3.1|5.6|17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377</Words>
  <Application>Microsoft Office PowerPoint</Application>
  <PresentationFormat>Widescreen</PresentationFormat>
  <Paragraphs>50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Calibri</vt:lpstr>
      <vt:lpstr>HP001 4 hàng</vt:lpstr>
      <vt:lpstr>Times Neue Roman Bold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Admin</cp:lastModifiedBy>
  <cp:revision>61</cp:revision>
  <dcterms:created xsi:type="dcterms:W3CDTF">2017-03-18T08:03:35Z</dcterms:created>
  <dcterms:modified xsi:type="dcterms:W3CDTF">2022-04-30T14:05:45Z</dcterms:modified>
</cp:coreProperties>
</file>