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9CB45-7E00-4488-9759-314A8C97E518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B7E3F-24E9-4E93-A4D6-BC57360D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0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03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710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71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975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756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862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8880414" y="643112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918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995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349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24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964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0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62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7058" y="0"/>
            <a:ext cx="9810217" cy="57322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4839" y="186813"/>
            <a:ext cx="9694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297" y="929320"/>
            <a:ext cx="873690" cy="938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2566219"/>
            <a:ext cx="70443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– 6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3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04" y="1825625"/>
            <a:ext cx="7962591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>
            <a:off x="838200" y="365125"/>
            <a:ext cx="10515600" cy="105727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TRÒ CHƠI 2. SẮP XẾP THEO DÃY SỐ ĐIỆN THOẠI</a:t>
            </a:r>
            <a:endParaRPr lang="en-US" sz="3600" dirty="0">
              <a:ln w="10160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1541463"/>
            <a:ext cx="4514850" cy="4097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4" y="2438400"/>
            <a:ext cx="6467475" cy="40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70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77" y="1825625"/>
            <a:ext cx="6873045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>
            <a:off x="838200" y="365125"/>
            <a:ext cx="10515600" cy="105727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TRÒ CHƠI 3. SAO CHÉP CHỮ SỐ</a:t>
            </a:r>
            <a:endParaRPr lang="en-US" sz="3600" dirty="0">
              <a:ln w="10160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31" y="1617398"/>
            <a:ext cx="7852135" cy="47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4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9061"/>
            <a:ext cx="5160852" cy="4082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13" y="-8410"/>
            <a:ext cx="4473678" cy="4000420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63" y="2129857"/>
            <a:ext cx="5466737" cy="47677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94182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463322"/>
            <a:ext cx="1524000" cy="107594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1" y="643935"/>
            <a:ext cx="3795139" cy="2679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93" y="1027905"/>
            <a:ext cx="7804099" cy="55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34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210594"/>
            <a:ext cx="6324600" cy="35814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5" y="395040"/>
            <a:ext cx="5162851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284" y="2207567"/>
            <a:ext cx="54768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9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333" y="2096532"/>
            <a:ext cx="5933333" cy="380952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" y="-11152"/>
            <a:ext cx="4695825" cy="3809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4" y="1624806"/>
            <a:ext cx="6363007" cy="523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0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56838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35"/>
            <a:ext cx="6825006" cy="4015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28" y="3167406"/>
            <a:ext cx="6168272" cy="36905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56288" y="566241"/>
            <a:ext cx="44318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Công</a:t>
            </a:r>
            <a:r>
              <a:rPr lang="en-US" sz="5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viên</a:t>
            </a:r>
            <a:endParaRPr lang="en-US" sz="54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47605" y="4946946"/>
            <a:ext cx="2090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Sở</a:t>
            </a:r>
            <a:r>
              <a:rPr lang="en-US" sz="5400" b="1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thú</a:t>
            </a:r>
            <a:endParaRPr lang="en-US" sz="5400" b="1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019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390969" cy="3972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35" y="3087330"/>
            <a:ext cx="6420465" cy="37646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75565" y="767358"/>
            <a:ext cx="44318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Bãi</a:t>
            </a:r>
            <a:r>
              <a:rPr lang="en-US" sz="5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biển</a:t>
            </a:r>
            <a:endParaRPr lang="en-US" sz="54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849" y="4534919"/>
            <a:ext cx="44318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Trung</a:t>
            </a:r>
            <a:r>
              <a:rPr lang="en-US" sz="5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tâm</a:t>
            </a:r>
            <a:r>
              <a:rPr lang="en-US" sz="5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thương</a:t>
            </a:r>
            <a:r>
              <a:rPr lang="en-US" sz="5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mại</a:t>
            </a:r>
            <a:endParaRPr lang="en-US" sz="54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9444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Day tre nho sddt cua bo me (video-converter.com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359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9251" y="479774"/>
            <a:ext cx="4628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Dạy</a:t>
            </a:r>
            <a:r>
              <a:rPr lang="en-US" sz="5400" b="1" cap="none" spc="0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trẻ</a:t>
            </a:r>
            <a:r>
              <a:rPr lang="en-US" sz="5400" b="1" cap="none" spc="0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ghi</a:t>
            </a:r>
            <a:r>
              <a:rPr lang="en-US" sz="5400" b="1" cap="none" spc="0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nhớ</a:t>
            </a:r>
            <a:endParaRPr lang="en-US" sz="5400" b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0" y="1690688"/>
            <a:ext cx="2957513" cy="33335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463712" y="5426517"/>
            <a:ext cx="443183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Tên</a:t>
            </a:r>
            <a:r>
              <a:rPr lang="en-US" sz="4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bố</a:t>
            </a:r>
            <a:r>
              <a:rPr lang="en-US" sz="4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mẹ</a:t>
            </a:r>
            <a:endParaRPr lang="en-US" sz="44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0081" y="5448630"/>
            <a:ext cx="443183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Số</a:t>
            </a:r>
            <a:r>
              <a:rPr lang="en-US" sz="4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điện</a:t>
            </a:r>
            <a:r>
              <a:rPr lang="en-US" sz="4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thoại</a:t>
            </a:r>
            <a:endParaRPr lang="en-US" sz="44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099" y="1690688"/>
            <a:ext cx="3103022" cy="33335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184370" y="5426517"/>
            <a:ext cx="443183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Địa</a:t>
            </a:r>
            <a:r>
              <a:rPr lang="en-US" sz="4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chỉ</a:t>
            </a:r>
            <a:r>
              <a:rPr lang="en-US" sz="4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nhà</a:t>
            </a:r>
            <a:endParaRPr lang="en-US" sz="44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82" y="1690688"/>
            <a:ext cx="3038166" cy="33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55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7585" y="5623274"/>
            <a:ext cx="69397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1.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Những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người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mặc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đồng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phục</a:t>
            </a:r>
            <a:endParaRPr lang="en-US" sz="4000" b="1" i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1389" r="28100" b="1805"/>
          <a:stretch/>
        </p:blipFill>
        <p:spPr>
          <a:xfrm>
            <a:off x="8477250" y="365125"/>
            <a:ext cx="3578327" cy="52581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3" y="365124"/>
            <a:ext cx="3208940" cy="52581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65124"/>
            <a:ext cx="3429000" cy="525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02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9"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Rectangle 7"/>
          <p:cNvSpPr/>
          <p:nvPr/>
        </p:nvSpPr>
        <p:spPr>
          <a:xfrm>
            <a:off x="3375787" y="1562868"/>
            <a:ext cx="89575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2.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Những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người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thân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quen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mà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mình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biết</a:t>
            </a:r>
            <a:endParaRPr lang="en-US" sz="4000" b="1" i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681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271260" y="5862014"/>
            <a:ext cx="82305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3.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Những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người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đang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dắt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tay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con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nhỏ</a:t>
            </a:r>
            <a:endParaRPr lang="en-US" sz="4000" b="1" i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16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Pentagon 4"/>
          <p:cNvSpPr/>
          <p:nvPr/>
        </p:nvSpPr>
        <p:spPr>
          <a:xfrm>
            <a:off x="838200" y="365125"/>
            <a:ext cx="10515600" cy="105727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TRÒ CHƠI 1. GỌI ĐIỆN THOẠI GIẢ ĐỊNH</a:t>
            </a:r>
            <a:endParaRPr lang="en-US" sz="3600" dirty="0">
              <a:ln w="10160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9" y="1403561"/>
            <a:ext cx="7504762" cy="5358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1845239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83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127</Words>
  <Application>Microsoft Office PowerPoint</Application>
  <PresentationFormat>Widescreen</PresentationFormat>
  <Paragraphs>23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等线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Lenovo</cp:lastModifiedBy>
  <cp:revision>16</cp:revision>
  <dcterms:created xsi:type="dcterms:W3CDTF">2022-03-31T13:39:29Z</dcterms:created>
  <dcterms:modified xsi:type="dcterms:W3CDTF">2022-05-05T14:23:30Z</dcterms:modified>
</cp:coreProperties>
</file>