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16E-25E5-4144-A6E4-ECBF2D089E7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665C-9C6A-4BA4-9146-C13AD15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7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16E-25E5-4144-A6E4-ECBF2D089E7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665C-9C6A-4BA4-9146-C13AD15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4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16E-25E5-4144-A6E4-ECBF2D089E7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665C-9C6A-4BA4-9146-C13AD15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8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16E-25E5-4144-A6E4-ECBF2D089E7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665C-9C6A-4BA4-9146-C13AD15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16E-25E5-4144-A6E4-ECBF2D089E7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665C-9C6A-4BA4-9146-C13AD15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16E-25E5-4144-A6E4-ECBF2D089E7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665C-9C6A-4BA4-9146-C13AD15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16E-25E5-4144-A6E4-ECBF2D089E7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665C-9C6A-4BA4-9146-C13AD15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5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16E-25E5-4144-A6E4-ECBF2D089E7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665C-9C6A-4BA4-9146-C13AD15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16E-25E5-4144-A6E4-ECBF2D089E7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665C-9C6A-4BA4-9146-C13AD15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16E-25E5-4144-A6E4-ECBF2D089E7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665C-9C6A-4BA4-9146-C13AD15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7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916E-25E5-4144-A6E4-ECBF2D089E7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665C-9C6A-4BA4-9146-C13AD15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4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6916E-25E5-4144-A6E4-ECBF2D089E7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A665C-9C6A-4BA4-9146-C13AD15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8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thơ Thuyền giấ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KHANH PRO</cp:lastModifiedBy>
  <cp:revision>1</cp:revision>
  <dcterms:created xsi:type="dcterms:W3CDTF">2022-04-28T16:19:58Z</dcterms:created>
  <dcterms:modified xsi:type="dcterms:W3CDTF">2022-04-28T16:21:10Z</dcterms:modified>
</cp:coreProperties>
</file>