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8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8.jpg" ContentType="image/png"/>
  <Override PartName="/ppt/media/image29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1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media5.wma"/><Relationship Id="rId7" Type="http://schemas.openxmlformats.org/officeDocument/2006/relationships/image" Target="../media/image29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audio" Target="../media/media8.wma"/><Relationship Id="rId7" Type="http://schemas.openxmlformats.org/officeDocument/2006/relationships/image" Target="../media/image19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33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4" y="1096395"/>
            <a:ext cx="829148" cy="829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144090"/>
            <a:ext cx="9225481" cy="26173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 Cô con út của ông mặt trời”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Giáo viên thực hiện: </a:t>
            </a: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Hương</a:t>
            </a:r>
            <a:endParaRPr lang="en-US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168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24</cp:revision>
  <dcterms:created xsi:type="dcterms:W3CDTF">2022-03-09T11:45:48Z</dcterms:created>
  <dcterms:modified xsi:type="dcterms:W3CDTF">2022-05-02T12:40:09Z</dcterms:modified>
</cp:coreProperties>
</file>