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84" r:id="rId5"/>
    <p:sldId id="260" r:id="rId6"/>
    <p:sldId id="259" r:id="rId7"/>
    <p:sldId id="261" r:id="rId8"/>
    <p:sldId id="262" r:id="rId9"/>
    <p:sldId id="283" r:id="rId10"/>
    <p:sldId id="263" r:id="rId11"/>
    <p:sldId id="264" r:id="rId12"/>
    <p:sldId id="265" r:id="rId13"/>
    <p:sldId id="266" r:id="rId14"/>
    <p:sldId id="267" r:id="rId15"/>
    <p:sldId id="287" r:id="rId16"/>
    <p:sldId id="268" r:id="rId17"/>
    <p:sldId id="269" r:id="rId18"/>
    <p:sldId id="271" r:id="rId19"/>
    <p:sldId id="280" r:id="rId20"/>
    <p:sldId id="285" r:id="rId21"/>
    <p:sldId id="286" r:id="rId22"/>
    <p:sldId id="282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7C3EA-A7C7-416A-9225-E17B5A3CE24C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0E442-F7F0-4279-90A6-EDC6AB090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12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0E442-F7F0-4279-90A6-EDC6AB0900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86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0E442-F7F0-4279-90A6-EDC6AB09007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62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0E442-F7F0-4279-90A6-EDC6AB09007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62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0E442-F7F0-4279-90A6-EDC6AB09007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2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0E442-F7F0-4279-90A6-EDC6AB09007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928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0E442-F7F0-4279-90A6-EDC6AB09007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58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0E442-F7F0-4279-90A6-EDC6AB09007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836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0E442-F7F0-4279-90A6-EDC6AB09007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51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0E442-F7F0-4279-90A6-EDC6AB09007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334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0E442-F7F0-4279-90A6-EDC6AB09007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805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0E442-F7F0-4279-90A6-EDC6AB09007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589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0E442-F7F0-4279-90A6-EDC6AB0900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893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0E442-F7F0-4279-90A6-EDC6AB09007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334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0E442-F7F0-4279-90A6-EDC6AB09007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251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0E442-F7F0-4279-90A6-EDC6AB09007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66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0E442-F7F0-4279-90A6-EDC6AB0900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75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0E442-F7F0-4279-90A6-EDC6AB0900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5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0E442-F7F0-4279-90A6-EDC6AB0900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48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0E442-F7F0-4279-90A6-EDC6AB09007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58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0E442-F7F0-4279-90A6-EDC6AB09007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81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0E442-F7F0-4279-90A6-EDC6AB09007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96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0E442-F7F0-4279-90A6-EDC6AB09007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60B6D-BBEE-40B7-95BB-1FC614C3DEA8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04DA-D96F-4952-9513-BA071D87D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60B6D-BBEE-40B7-95BB-1FC614C3DEA8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04DA-D96F-4952-9513-BA071D87D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149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60B6D-BBEE-40B7-95BB-1FC614C3DEA8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04DA-D96F-4952-9513-BA071D87D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05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60B6D-BBEE-40B7-95BB-1FC614C3DEA8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04DA-D96F-4952-9513-BA071D87D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449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60B6D-BBEE-40B7-95BB-1FC614C3DEA8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04DA-D96F-4952-9513-BA071D87D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12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60B6D-BBEE-40B7-95BB-1FC614C3DEA8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04DA-D96F-4952-9513-BA071D87D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233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60B6D-BBEE-40B7-95BB-1FC614C3DEA8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04DA-D96F-4952-9513-BA071D87D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11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60B6D-BBEE-40B7-95BB-1FC614C3DEA8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04DA-D96F-4952-9513-BA071D87D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303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60B6D-BBEE-40B7-95BB-1FC614C3DEA8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04DA-D96F-4952-9513-BA071D87D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60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60B6D-BBEE-40B7-95BB-1FC614C3DEA8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04DA-D96F-4952-9513-BA071D87D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78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60B6D-BBEE-40B7-95BB-1FC614C3DEA8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04DA-D96F-4952-9513-BA071D87D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28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60B6D-BBEE-40B7-95BB-1FC614C3DEA8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904DA-D96F-4952-9513-BA071D87D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83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8.pn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8.pn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8.png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8.png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8.png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8.png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8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8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935018" y="0"/>
            <a:ext cx="8321964" cy="869315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GD&amp;ĐT QUẬN LONG BIÊN</a:t>
            </a:r>
            <a:b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TUỔI HOA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664364" y="867773"/>
            <a:ext cx="264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143413" y="3018101"/>
            <a:ext cx="6889229" cy="511323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PHÁT 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 NHẬN THỨC</a:t>
            </a:r>
          </a:p>
          <a:p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56658" y="3445099"/>
            <a:ext cx="767622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TẬP NÓI: GÀ CON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 – 36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797" l="2097" r="971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653" y="1087304"/>
            <a:ext cx="1512694" cy="15614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996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05"/>
    </mc:Choice>
    <mc:Fallback xmlns="">
      <p:transition spd="slow" advTm="163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build="p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4263" y="452846"/>
            <a:ext cx="8786948" cy="5944993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1846217" y="1654629"/>
            <a:ext cx="1001486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36388" y="883699"/>
            <a:ext cx="20505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426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61"/>
    </mc:Choice>
    <mc:Fallback xmlns="">
      <p:transition spd="slow" advTm="287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8469" y="357052"/>
            <a:ext cx="8786948" cy="5944993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6791955" y="957943"/>
            <a:ext cx="478972" cy="6357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26912" y="34613"/>
            <a:ext cx="26276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624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59"/>
    </mc:Choice>
    <mc:Fallback xmlns="">
      <p:transition spd="slow" advTm="160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8469" y="357052"/>
            <a:ext cx="8786948" cy="5944993"/>
          </a:xfrm>
          <a:prstGeom prst="rect">
            <a:avLst/>
          </a:prstGeom>
        </p:spPr>
      </p:pic>
      <p:sp>
        <p:nvSpPr>
          <p:cNvPr id="2" name="Left Arrow 1"/>
          <p:cNvSpPr/>
          <p:nvPr/>
        </p:nvSpPr>
        <p:spPr>
          <a:xfrm>
            <a:off x="6095999" y="2455817"/>
            <a:ext cx="1088571" cy="5312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157803" y="2259763"/>
            <a:ext cx="26661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580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38"/>
    </mc:Choice>
    <mc:Fallback xmlns="">
      <p:transition spd="slow" advTm="205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8469" y="357052"/>
            <a:ext cx="8786948" cy="5944993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5251269" y="4955178"/>
            <a:ext cx="592182" cy="3918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7280366" y="5016138"/>
            <a:ext cx="592183" cy="4528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44349" y="5394541"/>
            <a:ext cx="26661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876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52"/>
    </mc:Choice>
    <mc:Fallback xmlns="">
      <p:transition spd="slow" advTm="194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8469" y="357052"/>
            <a:ext cx="8786948" cy="59449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60276" y="467421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42835" y="480484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997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38"/>
    </mc:Choice>
    <mc:Fallback xmlns="">
      <p:transition spd="slow" advTm="161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8469" y="357052"/>
            <a:ext cx="8786948" cy="59449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928359"/>
            <a:ext cx="33153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Chiếp</a:t>
            </a:r>
            <a:r>
              <a:rPr lang="en-US" sz="4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chiếp</a:t>
            </a:r>
            <a:endParaRPr lang="en-US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414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78"/>
    </mc:Choice>
    <mc:Fallback xmlns="">
      <p:transition spd="slow" advTm="317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899955" y="2682240"/>
            <a:ext cx="2838994" cy="2534194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561910" y="2682240"/>
            <a:ext cx="2838994" cy="2534194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307" t="1718" r="-307" b="-1718"/>
            </a:stretch>
          </a:blip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63714" y="5113885"/>
            <a:ext cx="21114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04216" y="5113886"/>
            <a:ext cx="19543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457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09"/>
    </mc:Choice>
    <mc:Fallback xmlns="">
      <p:transition spd="slow" advTm="337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229" y="571351"/>
            <a:ext cx="10515600" cy="1325563"/>
          </a:xfrm>
        </p:spPr>
        <p:txBody>
          <a:bodyPr>
            <a:noAutofit/>
          </a:bodyPr>
          <a:lstStyle/>
          <a:p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		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931" y="2180882"/>
            <a:ext cx="4785332" cy="33896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36941" y="5570865"/>
            <a:ext cx="26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7658" y="2180883"/>
            <a:ext cx="4066902" cy="33896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926901" y="5570492"/>
            <a:ext cx="22044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147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27"/>
    </mc:Choice>
    <mc:Fallback xmlns="">
      <p:transition spd="slow" advTm="226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699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244" y="5290841"/>
            <a:ext cx="10515600" cy="1325563"/>
          </a:xfrm>
        </p:spPr>
        <p:txBody>
          <a:bodyPr>
            <a:noAutofit/>
          </a:bodyPr>
          <a:lstStyle/>
          <a:p>
            <a:pPr algn="just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704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07"/>
    </mc:Choice>
    <mc:Fallback xmlns="">
      <p:transition spd="slow" advTm="226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1544" y="2497341"/>
            <a:ext cx="5747656" cy="1325563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9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444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76"/>
    </mc:Choice>
    <mc:Fallback xmlns="">
      <p:transition spd="slow" advTm="105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063" cy="6858000"/>
          </a:xfrm>
        </p:spPr>
      </p:pic>
      <p:sp>
        <p:nvSpPr>
          <p:cNvPr id="5" name="Rectangle 4"/>
          <p:cNvSpPr/>
          <p:nvPr/>
        </p:nvSpPr>
        <p:spPr>
          <a:xfrm>
            <a:off x="2405043" y="1610290"/>
            <a:ext cx="7895879" cy="310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Times New Roman" panose="02020603050405020304" pitchFamily="18" charset="0"/>
              <a:buChar char="-"/>
            </a:pP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Times New Roman" panose="02020603050405020304" pitchFamily="18" charset="0"/>
              <a:buChar char="-"/>
            </a:pP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466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06"/>
    </mc:Choice>
    <mc:Fallback xmlns="">
      <p:transition spd="slow" advTm="264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2544128"/>
            <a:ext cx="3779520" cy="32888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23249" t="8171" r="17789" b="8421"/>
          <a:stretch/>
        </p:blipFill>
        <p:spPr>
          <a:xfrm>
            <a:off x="4565686" y="2544127"/>
            <a:ext cx="3382847" cy="32888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9899" y="2544127"/>
            <a:ext cx="3585751" cy="32888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33151" y="1229023"/>
            <a:ext cx="8294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491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145"/>
    </mc:Choice>
    <mc:Fallback xmlns="">
      <p:transition spd="slow" advTm="371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440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30"/>
    </mc:Choice>
    <mc:Fallback xmlns="">
      <p:transition spd="slow" advTm="1353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646770"/>
            <a:ext cx="10515600" cy="1325563"/>
          </a:xfrm>
        </p:spPr>
        <p:txBody>
          <a:bodyPr>
            <a:prstTxWarp prst="textWave2">
              <a:avLst/>
            </a:prstTxWarp>
          </a:bodyPr>
          <a:lstStyle/>
          <a:p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231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60"/>
    </mc:Choice>
    <mc:Fallback xmlns="">
      <p:transition spd="slow" advTm="1866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32130" y="2967335"/>
            <a:ext cx="652774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66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con”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117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26"/>
    </mc:Choice>
    <mc:Fallback xmlns="">
      <p:transition spd="slow" advTm="195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532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558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30"/>
    </mc:Choice>
    <mc:Fallback xmlns="">
      <p:transition spd="slow" advTm="3603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45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83130" y="2663263"/>
            <a:ext cx="562573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err="1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8000" b="1" cap="none" spc="0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8000" b="1" cap="none" spc="0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8000" b="1" cap="none" spc="0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8000" b="1" cap="none" spc="0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sz="8000" b="1" cap="none" spc="0" dirty="0">
              <a:ln w="95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057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1"/>
    </mc:Choice>
    <mc:Fallback xmlns="">
      <p:transition spd="slow" advTm="27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2165" y="100113"/>
            <a:ext cx="6927669" cy="39842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39084" y="4325873"/>
            <a:ext cx="251383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339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88"/>
    </mc:Choice>
    <mc:Fallback xmlns="">
      <p:transition spd="slow" advTm="253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2165" y="100113"/>
            <a:ext cx="6927669" cy="3984207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19183110">
            <a:off x="3820345" y="2662879"/>
            <a:ext cx="1607852" cy="3918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59411" y="3344533"/>
            <a:ext cx="29525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435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11"/>
    </mc:Choice>
    <mc:Fallback xmlns="">
      <p:transition spd="slow" advTm="253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4263" y="1344333"/>
            <a:ext cx="8786948" cy="5053506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4223657" y="1018903"/>
            <a:ext cx="339634" cy="7402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66214" y="95573"/>
            <a:ext cx="24545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397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823"/>
    </mc:Choice>
    <mc:Fallback xmlns="">
      <p:transition spd="slow" advTm="318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4263" y="452846"/>
            <a:ext cx="8786948" cy="5944993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 rot="1308962">
            <a:off x="2952206" y="1132114"/>
            <a:ext cx="801188" cy="418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10322" y="310122"/>
            <a:ext cx="22813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386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550"/>
    </mc:Choice>
    <mc:Fallback xmlns="">
      <p:transition spd="slow" advTm="285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FOLDER_UPDATED" val="1"/>
  <p:tag name="ISPRING_FIRST_PUBLISH" val="1"/>
  <p:tag name="ISPRING_LMS_API_VERSION" val="SCORM 1.2"/>
  <p:tag name="ISPRING_ULTRA_SCORM_COURSE_ID" val="CD867582-E711-4FE7-89B6-56425F8974A7"/>
  <p:tag name="ISPRING_CMI5_LAUNCH_METHOD" val="any window"/>
  <p:tag name="ISPRINGCLOUDFOLDERID" val="1"/>
  <p:tag name="ISPRINGONLINEFOLDERID" val="1"/>
  <p:tag name="ISPRING_SCORM_RATE_SLIDES" val="0"/>
  <p:tag name="ISPRING_SCORM_PASSING_SCORE" val="80.000000"/>
  <p:tag name="ISPRING_CURRENT_PLAYER_ID" val="universal"/>
  <p:tag name="ISPRING_PROJECT_VERSION" val="9"/>
  <p:tag name="ISPRING_OUTPUT_FOLDER" val="C:\Users\ricto\Desktop"/>
  <p:tag name="ISPRING_RESOURCE_FOLDER" val="C:\Users\ricto\Desktop\NBTN Gà con\"/>
  <p:tag name="ISPRING_PRESENTATION_PATH" val="C:\Users\ricto\Desktop\NBTN Gà con.pptx"/>
  <p:tag name="ISPRING_SCREEN_RECS_UPDATED" val="C:\Users\ricto\Desktop\NBTN Gà con\"/>
  <p:tag name="ISPRING_UUID" val="{906A373D-2B1D-4342-98EA-C8AF2B646610}"/>
  <p:tag name="FLASHSPRING_ZOOM_TAG" val="5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INFO_2" val="&lt;?xml version=&quot;1.0&quot; encoding=&quot;UTF-8&quot; standalone=&quot;no&quot; ?&gt;&#10;&lt;presentation2&gt;&#10;&#10;  &lt;slides&gt;&#10;    &lt;slide id=&quot;{C10301DF-CBE4-4F27-B134-DD1A409F74EF}&quot; pptId=&quot;256&quot;/&gt;&#10;    &lt;slide id=&quot;{3A6DA9F9-7526-49C0-B9C8-66B47FDD2202}&quot; pptId=&quot;257&quot;/&gt;&#10;    &lt;slide id=&quot;{0153F4D6-6675-424D-89B5-1BED20410CC5}&quot; pptId=&quot;258&quot;/&gt;&#10;    &lt;slide id=&quot;{9014FDAE-F956-4682-BE3B-B5E201E50BE2}&quot; pptId=&quot;284&quot;/&gt;&#10;    &lt;slide id=&quot;{265B12C0-D0E4-4F5E-90E3-7D7B18CE12CA}&quot; pptId=&quot;260&quot;/&gt;&#10;    &lt;slide id=&quot;{CDAB7CE1-6CE3-46E4-BF09-328BD3E655A9}&quot; pptId=&quot;259&quot;/&gt;&#10;    &lt;slide id=&quot;{4CE6F502-2AFC-430A-9018-7908C877FD40}&quot; pptId=&quot;261&quot;/&gt;&#10;    &lt;slide id=&quot;{493C9B99-4C4E-4330-AC87-2E225B9477AD}&quot; pptId=&quot;262&quot;/&gt;&#10;    &lt;slide id=&quot;{6FEA23F4-983F-4462-8A17-E55BEC3389BD}&quot; pptId=&quot;283&quot;/&gt;&#10;    &lt;slide id=&quot;{8D840039-F0C3-44F0-BDA8-E9F922F662EC}&quot; pptId=&quot;263&quot;/&gt;&#10;    &lt;slide id=&quot;{9DE302FF-8704-4175-923B-E0E5A4F474BB}&quot; pptId=&quot;264&quot;/&gt;&#10;    &lt;slide id=&quot;{C4C1B30F-13E5-46CD-961D-61FF34B642B3}&quot; pptId=&quot;265&quot;/&gt;&#10;    &lt;slide id=&quot;{B2EC9657-4660-4828-A895-2E2342772E6C}&quot; pptId=&quot;266&quot;/&gt;&#10;    &lt;slide id=&quot;{19F949FD-7A0B-43BB-B296-0AB97A287B98}&quot; pptId=&quot;267&quot;/&gt;&#10;    &lt;slide id=&quot;{A504306E-2304-4459-B993-A1E70CDCD1ED}&quot; pptId=&quot;287&quot;/&gt;&#10;    &lt;slide id=&quot;{563D0362-8BBB-4B92-B36C-675D1331390D}&quot; pptId=&quot;268&quot;/&gt;&#10;    &lt;slide id=&quot;{758D1CDB-68A7-48D5-B609-0B27837934A8}&quot; pptId=&quot;269&quot;/&gt;&#10;    &lt;slide id=&quot;{D765AC79-CC8F-4D8B-99CE-70B014539449}&quot; pptId=&quot;271&quot;/&gt;&#10;    &lt;slide id=&quot;{F7C5F952-7FA4-44A1-993D-B5090EA2DA99}&quot; pptId=&quot;280&quot;/&gt;&#10;    &lt;slide id=&quot;{251E28FA-A7F5-4FA2-AF1C-E245761EBCFE}&quot; pptId=&quot;285&quot;/&gt;&#10;    &lt;slide id=&quot;{6348DABD-7234-430B-8E89-70E16856FB4B}&quot; pptId=&quot;286&quot;/&gt;&#10;    &lt;slide id=&quot;{7D11D794-33C2-4E4E-9744-9B3DDF8F55A3}&quot; pptId=&quot;282&quot;/&gt;&#10;  &lt;/slides&gt;&#10;&#10;  &lt;narration&gt;&#10;    &lt;audioTracks&gt;&#10;      &lt;audioTrack muted=&quot;false&quot; name=&quot;gà 1&quot; resource=&quot;ebdd511b&quot; slideId=&quot;{0153F4D6-6675-424D-89B5-1BED20410CC5}&quot; startTime=&quot;2206&quot; stepIndex=&quot;0&quot; volume=&quot;1&quot;&gt;&#10;        &lt;audio channels=&quot;1&quot; format=&quot;s16p&quot; sampleRate=&quot;48000&quot;/&gt;&#10;      &lt;/audioTrack&gt;&#10;      &lt;audioTrack muted=&quot;false&quot; name=&quot;nhạc k lời&quot; resource=&quot;d95c46da&quot; slideId=&quot;{C10301DF-CBE4-4F27-B134-DD1A409F74EF}&quot; startTime=&quot;0&quot; stepIndex=&quot;0&quot; volume=&quot;1&quot;&gt;&#10;        &lt;audio channels=&quot;2&quot; format=&quot;s16p&quot; sampleRate=&quot;44100&quot;/&gt;&#10;      &lt;/audioTrack&gt;&#10;      &lt;audioTrack muted=&quot;false&quot; name=&quot;gà 2&quot; resource=&quot;0f9f4dd8&quot; slideId=&quot;{CDAB7CE1-6CE3-46E4-BF09-328BD3E655A9}&quot; startTime=&quot;0&quot; stepIndex=&quot;0&quot; volume=&quot;1&quot;&gt;&#10;        &lt;audio channels=&quot;2&quot; format=&quot;s16p&quot; sampleRate=&quot;44100&quot;/&gt;&#10;      &lt;/audioTrack&gt;&#10;      &lt;audioTrack muted=&quot;false&quot; name=&quot;gà 2&quot; resource=&quot;181a1ed3&quot; slideId=&quot;{4CE6F502-2AFC-430A-9018-7908C877FD40}&quot; startTime=&quot;13699&quot; stepIndex=&quot;2&quot; volume=&quot;1&quot;&gt;&#10;        &lt;audio channels=&quot;2&quot; format=&quot;s16p&quot; sampleRate=&quot;44100&quot;/&gt;&#10;      &lt;/audioTrack&gt;&#10;      &lt;audioTrack muted=&quot;false&quot; name=&quot;gà 3&quot; resource=&quot;cf2912bc&quot; slideId=&quot;{4CE6F502-2AFC-430A-9018-7908C877FD40}&quot; startTime=&quot;0&quot; stepIndex=&quot;0&quot; volume=&quot;1&quot;&gt;&#10;        &lt;audio channels=&quot;2&quot; format=&quot;s16p&quot; sampleRate=&quot;44100&quot;/&gt;&#10;      &lt;/audioTrack&gt;&#10;      &lt;audioTrack muted=&quot;false&quot; name=&quot;gà 2&quot; resource=&quot;63dd6716&quot; slideId=&quot;{493C9B99-4C4E-4330-AC87-2E225B9477AD}&quot; startTime=&quot;14060&quot; stepIndex=&quot;2&quot; volume=&quot;1&quot;&gt;&#10;        &lt;audio channels=&quot;2&quot; format=&quot;s16p&quot; sampleRate=&quot;44100&quot;/&gt;&#10;      &lt;/audioTrack&gt;&#10;      &lt;audioTrack muted=&quot;false&quot; name=&quot;gà 4&quot; resource=&quot;404e153d&quot; slideId=&quot;{493C9B99-4C4E-4330-AC87-2E225B9477AD}&quot; startTime=&quot;0&quot; stepIndex=&quot;0&quot; volume=&quot;1&quot;&gt;&#10;        &lt;audio channels=&quot;2&quot; format=&quot;s16p&quot; sampleRate=&quot;44100&quot;/&gt;&#10;      &lt;/audioTrack&gt;&#10;      &lt;audioTrack muted=&quot;false&quot; name=&quot;gà 5&quot; resource=&quot;337da229&quot; slideId=&quot;{6FEA23F4-983F-4462-8A17-E55BEC3389BD}&quot; startTime=&quot;2&quot; stepIndex=&quot;0&quot; volume=&quot;1&quot;&gt;&#10;        &lt;audio channels=&quot;2&quot; format=&quot;s16p&quot; sampleRate=&quot;44100&quot;/&gt;&#10;      &lt;/audioTrack&gt;&#10;      &lt;audioTrack muted=&quot;false&quot; name=&quot;gà 6&quot; resource=&quot;ae5961d8&quot; slideId=&quot;{8D840039-F0C3-44F0-BDA8-E9F922F662EC}&quot; startTime=&quot;0&quot; stepIndex=&quot;0&quot; volume=&quot;1&quot;&gt;&#10;        &lt;audio channels=&quot;2&quot; format=&quot;s16p&quot; sampleRate=&quot;44100&quot;/&gt;&#10;      &lt;/audioTrack&gt;&#10;      &lt;audioTrack muted=&quot;false&quot; name=&quot;gà 7&quot; resource=&quot;25b44602&quot; slideId=&quot;{9DE302FF-8704-4175-923B-E0E5A4F474BB}&quot; startTime=&quot;0&quot; stepIndex=&quot;0&quot; volume=&quot;1&quot;&gt;&#10;        &lt;audio channels=&quot;2&quot; format=&quot;s16p&quot; sampleRate=&quot;44100&quot;/&gt;&#10;      &lt;/audioTrack&gt;&#10;      &lt;audioTrack muted=&quot;false&quot; name=&quot;gà 8&quot; resource=&quot;94a59a7f&quot; slideId=&quot;{C4C1B30F-13E5-46CD-961D-61FF34B642B3}&quot; startTime=&quot;0&quot; stepIndex=&quot;0&quot; volume=&quot;1&quot;&gt;&#10;        &lt;audio channels=&quot;2&quot; format=&quot;s16p&quot; sampleRate=&quot;44100&quot;/&gt;&#10;      &lt;/audioTrack&gt;&#10;      &lt;audioTrack muted=&quot;false&quot; name=&quot;gà 9&quot; resource=&quot;06a74a38&quot; slideId=&quot;{B2EC9657-4660-4828-A895-2E2342772E6C}&quot; startTime=&quot;0&quot; stepIndex=&quot;0&quot; volume=&quot;1&quot;&gt;&#10;        &lt;audio channels=&quot;2&quot; format=&quot;s16p&quot; sampleRate=&quot;44100&quot;/&gt;&#10;      &lt;/audioTrack&gt;&#10;      &lt;audioTrack muted=&quot;false&quot; name=&quot;gà 10&quot; resource=&quot;393ad7f4&quot; slideId=&quot;{19F949FD-7A0B-43BB-B296-0AB97A287B98}&quot; startTime=&quot;0&quot; stepIndex=&quot;0&quot; volume=&quot;1&quot;&gt;&#10;        &lt;audio channels=&quot;2&quot; format=&quot;s16p&quot; sampleRate=&quot;44100&quot;/&gt;&#10;      &lt;/audioTrack&gt;&#10;      &lt;audioTrack muted=&quot;false&quot; name=&quot;gà 11&quot; resource=&quot;d313241c&quot; slideId=&quot;{A504306E-2304-4459-B993-A1E70CDCD1ED}&quot; startTime=&quot;0&quot; stepIndex=&quot;0&quot; volume=&quot;1&quot;&gt;&#10;        &lt;audio channels=&quot;2&quot; format=&quot;s16p&quot; sampleRate=&quot;44100&quot;/&gt;&#10;      &lt;/audioTrack&gt;&#10;      &lt;audioTrack muted=&quot;false&quot; name=&quot;gà 12&quot; resource=&quot;9b82da02&quot; slideId=&quot;{563D0362-8BBB-4B92-B36C-675D1331390D}&quot; startTime=&quot;0&quot; stepIndex=&quot;0&quot; volume=&quot;1&quot;&gt;&#10;        &lt;audio channels=&quot;2&quot; format=&quot;s16p&quot; sampleRate=&quot;44100&quot;/&gt;&#10;      &lt;/audioTrack&gt;&#10;      &lt;audioTrack muted=&quot;false&quot; name=&quot;gà 13&quot; resource=&quot;089cca8d&quot; slideId=&quot;{758D1CDB-68A7-48D5-B609-0B27837934A8}&quot; startTime=&quot;0&quot; stepIndex=&quot;0&quot; volume=&quot;1&quot;&gt;&#10;        &lt;audio channels=&quot;2&quot; format=&quot;s16p&quot; sampleRate=&quot;44100&quot;/&gt;&#10;      &lt;/audioTrack&gt;&#10;      &lt;audioTrack muted=&quot;false&quot; name=&quot;gà 14&quot; resource=&quot;2344bfd2&quot; slideId=&quot;{D765AC79-CC8F-4D8B-99CE-70B014539449}&quot; startTime=&quot;0&quot; stepIndex=&quot;0&quot; volume=&quot;1&quot;&gt;&#10;        &lt;audio channels=&quot;2&quot; format=&quot;s16p&quot; sampleRate=&quot;44100&quot;/&gt;&#10;      &lt;/audioTrack&gt;&#10;      &lt;audioTrack muted=&quot;false&quot; name=&quot;trò chơi&quot; resource=&quot;49e1fd7c&quot; slideId=&quot;{F7C5F952-7FA4-44A1-993D-B5090EA2DA99}&quot; startTime=&quot;0&quot; stepIndex=&quot;0&quot; volume=&quot;1&quot;&gt;&#10;        &lt;audio channels=&quot;1&quot; format=&quot;s16p&quot; sampleRate=&quot;48000&quot;/&gt;&#10;      &lt;/audioTrack&gt;&#10;      &lt;audioTrack muted=&quot;false&quot; name=&quot;trò chơi 1&quot; resource=&quot;5084958e&quot; slideId=&quot;{251E28FA-A7F5-4FA2-AF1C-E245761EBCFE}&quot; startTime=&quot;0&quot; stepIndex=&quot;0&quot; volume=&quot;1&quot;&gt;&#10;        &lt;audio channels=&quot;1&quot; format=&quot;s16p&quot; sampleRate=&quot;48000&quot;/&gt;&#10;      &lt;/audioTrack&gt;&#10;      &lt;audioTrack muted=&quot;false&quot; name=&quot;Bản ghi Mới&quot; resource=&quot;c9746172&quot; slideId=&quot;{7D11D794-33C2-4E4E-9744-9B3DDF8F55A3}&quot; startTime=&quot;0&quot; stepIndex=&quot;0&quot; volume=&quot;1&quot;&gt;&#10;        &lt;audio channels=&quot;1&quot; format=&quot;s16p&quot; sampleRate=&quot;48000&quot;/&gt;&#10;      &lt;/audioTrack&gt;&#10;    &lt;/audioTracks&gt;&#10;    &lt;videoTracks&gt;&#10;      &lt;videoTrack muted=&quot;false&quot; name=&quot;Đàn Gà Trong Sân - Đàn Gà Con - Nhạc Thiếu Nhi Vui Nhộn Kênh Bé Yêu&quot; resource=&quot;222f99de&quot; slideId=&quot;{9014FDAE-F956-4682-BE3B-B5E201E50BE2}&quot; startTime=&quot;0&quot; stepIndex=&quot;0&quot; volume=&quot;1&quot;&gt;&#10;        &lt;video format=&quot;yuv420p&quot; frameRate=&quot;30&quot; height=&quot;1080&quot; pixelAspectRatio=&quot;1&quot; width=&quot;1920&quot;/&gt;&#10;        &lt;audio channels=&quot;2&quot; format=&quot;fltp&quot; sampleRate=&quot;44100&quot;/&gt;&#10;      &lt;/videoTrack&gt;&#10;    &lt;/videoTracks&gt;&#10;  &lt;/narration&gt;&#10;&#10;&lt;/presentation2&gt;&#10;"/>
  <p:tag name="ISPRING_PLAYERS_CUSTOMIZATION_2" val="UEsDBBQAAgAIAPNWyUzWo37aRwMAAOEJAAAUAAAAdW5pdmVyc2FsL3BsYXllci54bWytVltP2zAUfi4S/yHyO3ELY1yUghhStYcxIXVse6vc5DTxmtiZ7RDKr9+Jcw9pN6RVapUcn+/zuXw+rnf7ksTOMyjNpZiTmTslDghfBlyEc/L0bXFySW5vjo+8NGY7UA4P5iQTvACwmDgBaF/x1CD4kZloTjoGF5mJkyouFTc75D5H7man0ytyfDRBF6HnJDImvaY0z3OXa0SIUMs4K0i068uEpgo0CAOKlmEQp8Zem7+j8ZtIQc0uBd1Bpub9G1ckDceL5j2S/MyVKqSn0+mM/nz4svQjSNgJF9ow4QNxsJITW8o187cPMshi0IVt4pVBLsGYIghrm3jmms8uhaOVPyelwyoBrVkI2o1FSGjjV3PWBCWmtq6YCFaCPfOQFbmtdOVlW9SS6Egq42emQm9ht5ZMBavG3vH36EjE3iZmOqr4dC8Xy7/lVTLWb1W8j8ZiM8rWMdcRLnUhrXU8Cdrf1Utsja1sn2rZLgom4ij4nXEFgX393pyA6YyUGzYyt3G6OvdxAZ8WzDdS7e4RhtKtZOM2SnFLpbgW1HC4ze7LloLU2W6AmUxBXaqJ98wDkF+ZUrZfN0Zl4NGBscLSPtijZcpVk9qGeJFJ4vN/6E3hN2jNL32oMxbwPxrzGYmamnARwMuCo4+BBGtqAItd2FyTxm6xZxuTztZJ5zD1TO1JwKZgIo5hKgQ8+wEzjLZ2ug8Kiml08TM1wHYW9oIjHkYxfs0ow3B1L03C1HaUobOwFxxLfzsCbcx7gWslc8xQZ2mKA+Bt8d6uNx2hw5YMdNmI0aMj49DzM21kwl+t0ntz0lxbSR84vcdHzr5PDbpLeQO5mB5CDCZBL656LmwOEeBceOaQL3s8J5XVTXGIj8z64mkw4AvTYzFj6ulcGFZpaRnOcTBZWnrV5zhLBz4BbFgWm/tuQv3Lw0IHCY/fG2NcP/CsynzJX8HJeVD8NZidYamdCAq9z8nHy7MOA2oRJ2Nve2vat+NGiroOrkvtW/lr21HfUJVWSpntk5RX9aLElPPgE8oxVDITwUAAtmEVvY5xHt8pYE4MG8xodorHQ6Zz8gEfqpyvzq/alC9mVzXWxvVYblzG8o7rqAq4lR+tDlKTiFfNNXz8A1BLAwQUAAIACAAlUohUf2Ttp/oEAABiEwAAHQAAAHVuaXZlcnNhbC9jb21tb25fbWVzc2FnZXMubG5nrVjvbts2EP9eoO9ACCiwAV3aDmgwDIkDWmJiIbLkinTSbBgEVmJsIpLo6o+T7NOeZg+2J9mRkh27bSApCWAbIuX73ZF3v7sjj07ushStRVFKlR9bHw7eW0jksUpkvji25uz0l98sVFY8T3iqcnFs5cpCJ6PXr45Sni9qvhDw/PoVQkeZKEsYliM9ehgjmRxbs3FkB9MZ9q8iLzgLorF7Zo1sla14fo88tVA//Xp4ePfh4+HPR+9auT4wdIo9bx8IGaSP73sA+SwMvAjQiBf55DOzRvp3mFwwZ57rE2vUPgyTnoXkwhrp3065eRgSn0XUcx0SuTTyA2b2wiOMONboStVoydcCVQqtpbhF1VKAHytZCFSmMjEvYgUTeS26lDnBFLt+FBLKQtdmbuBbI6qK4v6tgeV1tVQFqCtRIkv+JRWJ0QkRY96vClGCal5BRCH4VEsJ/1QZl/lBt+pL3wuwE+HZLJoSSvEZbC7bLgqQ9uBvZbWEd4lQb0HFbZ4qnqDrQgBgQBFfrVIZN/+UdFVoC2cpv++0IsSXrn8WsSDwaER8ZzNjjUieIKfgerEDUUJMSQgABS9F8QTZyMS6EUc4TYchTNyziQdfpk2YyMUyhW811I4ZgUiYibxLCiKVhBDjlF4GoaM3DVQhjla8LG9VkexF6a4/u4Bd3w6ACDbbAWcaYwMM8SEhexWFiKtuMLASm/hueQVLhQCMmEkGmlJZXVZAm2yVikoYa6VeCo9NSH0R1wr4lQq+bmIftBuydYa5h+e+PYnGzIfHMQG/erzO42VPOSDnD/mxy4YawmQ35jttatGicfAZsgskw2CIRHAOOfB8iMQVobDJhHbJ+PjCPcPGS5D3Nklpk/RirnNMeo94HIOcjqa1VHUJM3pLIDUZj5QHw9RQ8mkOUexi75Hc2qBCOJjRQq4F2FEkouhUBOneJo4m1ae5+0d0il2POD8IPX6PclUhnqx5HgsItphrn97Du0Qm5p0Oe6P/ay3/RrxqU/2btkr4Dvn8Zqg9e4XlEUbwqhLZqupSrTesNf8pVmiKP2pCn6U/TT+1iY9DN3gZz5Qyq9OmAj3bP1vLhvqo04hn7lR/b720JbQpNQQaFl0cocdI+0tNtNqxG+iKmIj+cq5/CjKzpm5BYXPza9Vf2g9aAF+hp2LQCeyxsZxCq5NBFeovewGr3jP/QheM/vKXZExdBlXnUnwpZdWp2fC5d301dH56Yd3pWfeKDXOZByb7ALho+8ESpTID+5MemPMp2exAUyL2VnKp6jQx9E/ljSkTsLd1Jr7vhq8LlZnZlJeb8G/K1MlzrGgWFzZKZwP6qS2De/tnh8BP9xIlOIQ2xsa+rXsfW7M97SkE9NFb4TG6aZ2ARxmv4iWU42tV50lPoOYI5pBTDGDtmqngRXcX1gJ8Y0Yzi9rZ3weB6I4OkijZgv3pq0qUfw0G0cvYYtDm4Cfuqk4ghsf7BphBH6n24LuR63kOZi7E8oscMHlT4jKVwdRBt16gSut6zBi2J1NgEzXkUXUBLeQQhCkOzyEjmsORNZry4gbSKVMqHYRitlqHcTVM+8PdQ12lMhdDZJ9XzPSCmTuLsOOYixigMJyzb5rancBBL25vZFK16A1mT7AP2fobPJHIaihgSMj2okVfJpiDu6e4vtP6759/u+RNgdzkQkg3zfgh2ay/r5fbUWluw47e7VyO/Q9QSwMEFAACAAgAJVKIVB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AlUohUP3F3XjkFAAC5GgAAJwAAAHVuaXZlcnNhbC9mbGFzaF9wdWJsaXNoaW5nX3NldHRpbmdzLnhtbOVZbXPaOBD+nl+h8U0/NoQmadMM0KHgTJgS4LDTl7m5yQh7wbrIkk+SSemn+zX3w+6X3AoHAyEvoi2de/nQSS3vPrvS7j7aNbU3n1NOpqA0k6LuVfcPPAIikjETk7p3GZ49P/GINlTElEsBdU9Ij7xp7NWyfMSZTgIwBkU1QRihTzNT9xJjstNK5ebmZp/pTNm3kucG8fV+JNNKpkCDMKAqGacz/GNmGWjvFsEBAP+lUtyqNfb2CKkVSBcyzjkQFqPngtlNUX7GqU68SiE2otH1RMlcxC3JpSJqMqp7P7X8drV9uJApoNosBWHPRDdw0S6bUxrHzHpBecC+AEmATRJ0t3pw5JEbFpuk7h0evLA4KF/ZxJmjF5unFqcl8RSEuTWQgqExNbR4LCwqGIPCcIBuGJUDgq6trUga+GzKhWIpngmasijEN8SeVd1rh1dD/8wf+r2Wf3U57BauOmuEnbDrO+kE3U7bv+r1Qz+4Og8vulsrhf7HcAulbT1zhh8M/cDvhf7w6m2nv6WGu1NLHf+i2eluqfPBfxt0wm0t9ZoX26oMzvs9N53zTwN/2O303l2F/X437AyWWvMcXsnWWmU98WtYIDJXq+ltkjwdCco4ks2dHNdgkK44VRMI5RnDahxTrsEjv2Uw+TmnnJmZrVBktWuArKkziMzQVl/dsxXlLeEKQHQMS7Ks7ePXZWm/OlnbeqWwvtzWvV7WSrIbJNLIH+x99eC4dP/10ePuP+BobcpikD2q1JyyNjfwpAsvluxYPXz58nEvHrBWo8bQKEEqNQsmXF1ZSDHrP40MmyJPwx1fxznnQZ5lUpklma4ulk48AFMbS7GWf/aZjCSPy7hBOoK4R1NYuYCCaybOULLqkTFWCseI9jMQJKACLz1mMMpRCaDzkTbMzC+7s1vppmKUE8TDWxnIRbAR9SihSq+VRhkfe9FEjV960oD+tTjuYulB0YBjCIgtUCd5X8SkregNXtIu4gMQLmLnmDzcJhAoJycU1VtIkibnLsLDBRO5CF9QdQ2KhFJyJ/nBot5IR4ylk+8pkouL4AcYaWbARTQAIKlU4BaU2Enug8x5TGYyJ5xdYypJglvNU/xfAmS1/yFjJdP5KvZohuh55k0Z3ED8xsXQJzSR5qiJDWHGwRQWfs/ZFzKCMe6KcKBTzExcZ7rA398KOKNaL0HpwsdnRRfR6bX9j8/sBmk8pdiRbQeODAZpZnaCT2dESLPQw+OIaI6Jb4MSs3j+zmVv+18fhpJEMc7fKRpr+JqlOaffE748kBXoHYZ8N1a2CfyTHjibTeh0Xui2eOfQWOIMQ1Jg4osIL0AmcnAFjKggUvAZoRHyr7a0MWUy17hSEEQBrb/ew0If03T+NMHLGi2qGJQT5EH1xeHR8ctXJ69P9yt//fHn80eVbnvkAafWXNEktx6drJw170xxT+g9MC25ad2ZmZ5QenByctbb1s1HpihnzXtmKWfduxOVs+LGXPWE5iPT1YbumVSpZZ14I573D9oO6h3rdLMVdt53wk/3AMxLYbMnrVVsv3x/+zwfZv6p3XPgN4etc4LhuuyGwakLPfQkMrGJEiSYsf3a5Kgzn35cZPuXIcbfd4K1YXZqSIf+eydADLgT67qZ7fWdNvzOsWG3feZgpcd0cgH7hklxD2LnwFmKzXP8w26Bb+Fkpxr+znS+M5r7d1DVN0/6BdftiKqAqijZWer+Py6TXQboP3XsxVP5HXftw235QXH9lw77JmWCpRgM24CXP480jo8OapX7X+3tIdr6z02Nvb8BUEsDBBQAAgAIACVSiFS28mV+TwMAADoMAAAhAAAAdW5pdmVyc2FsL2ZsYXNoX3NraW5fc2V0dGluZ3MueG1slVfbTuMwEH3nK6ruO1lKdwtSiNQbEtouoKXLu9NMW6uOHdlO2f79ju2kcdqEFCIkPHOOPZfjsQjVjvLeHqSigj/0B/3oqtcLV7mUwPUS0owRDT2aPPQf/y4W/cC5BRPyDbSmfKOMpbRZYJxrLfj1SnCNe1xzIVPC+tG3R/sTBhbZxRIY0qWcNVlBdcyPwd1kdhGlOGM4Gc2m922ElUgzwg8LsRHXMVntNlLkPDGh3ZqvjbY9ZCAZ5bvOiBhV+klDWotpfjMfzAeXUTIJSoEJ6X42Hox/drIYiYEdsx8N74bjCznVUZ835oS2p4pqSxsNRrejYRstIxuoF3k6n93MbtvxHHevd+XTuBxBwz/dmTkK/wDyS5uLLM++opFMio0p6AlnZL5ODhMkweuHhNm9+ToJJiFzUKcgFaMJtkHIxEnxu/nawG21LP70h0Ro7rYU7NU04WR6GIXEDCItcwiDcuV8ais+XnKNlwmiNWEKAb6pAr1ihq8kV+U2dVuF+wMflCceqDBUiHfB8hSmLl4PWLdX+Ol0YueKH9/R5gUoYV8YvQgrY4V8xrKeIT1jhXwz3Xrh7HAGP/U4TqmHCSma+Xn10Quc4LKsV7kqveakhbnlyju6MJSYVCQQWVktaQqma2FgbS6k4CymkJM93RCNb9Jvg4sPNhkVBieOQmnNugo11Qya5GZjxInu98uuu9XoHpAqN7fuaZz3D/2UyB3IpRBM9XsFD+8IbuNeznOGmaj43oF84mtxIYcLDf7+Nok2sHDX5FI40ZqstimG1JZBGHglCIPmGofFsU3F53kag5xjzyiUoqnbHG5LN1uGv/qdwgckdUKL0zH1FrfjhB416RkKAQCRq22pWLdwnjRnmjLYQ3nvPYNNuC2zUKFC28Q21gtYa19uheUiPRZjohKKj6s7GgjvGJeoDxzf0S15TWJlE6td+nL+VhvXJnI5yIxW/Rlm14WQahujv6mA2KpaNUmuxZsmUhebVusidbKHMaepnRHo8I5v8DgOEyIrqmKdZXnP7FUI5l05bqZKQoOnjWImYTRooljP6Rhc4u2M1hLAH4HWeOUN6V9wiAWRyfMRUpvaDW7HxhzxXbMTFWdxmukw8EyuOcc24N/4P0P0H1BLAwQUAAIACAAlUohUxuHXPiQFAABKGgAAJgAAAHVuaXZlcnNhbC9odG1sX3B1Ymxpc2hpbmdfc2V0dGluZ3MueG1s3VndUts4FL7nKTTe6WUJlP5QJoFJEzNkGpJsbNoyOzuMYp/EWmTJK8mh6dU+zT7YPske2cRJCASlW9rpXjBg+XyfjnR0Pp1j6iefU06moDSTouHt7+55BEQkYyYmDe8iPH1+6BFtqIgplwIanpAeOTneqWf5iDOdBGAMmmqCNEIfZabhJcZkR7Xazc3NLtOZsm8lzw3y691IprVMgQZhQNUyTmf4y8wy0N4tgwMB/qRS3MKOd3YIqZdM5zLOORAWo+eC2UVRfmZS7tVKqxGNridK5iJuSS4VUZNRw/ul5bf32wdzm5KpzVIQdkv0MQ7aYXNE45hZJygP2BcgCbBJgt7u7730yA2LTdLwDvZeWB60r63zFOzl2qnlaUncBGFuJ0jB0JgaWj6WMyoYg8JogD42KgckXRlbsjTw2VQD5VA8EzRlUYhviN2qhtcOr4b+qT/0ey3/6mLYLV11RoSdsOs7YYJup+1f9fqhH1ydhefdrUGh/yncArStZ870g6Ef+L3QH1696/S3RLg7tcD4581Od0vMR/9d0Am3nanXPN8WMjjr99wwZ5cDf9jt9N5fhf1+N+wMFqjiDC+d1npt9eDXMUFkrpaPt0nydCQo46g1d864BoNqxamaQChPGWbjmHINHvkjg8mvOeXMzGyGoqhdA2RNnUFkhjb7Gp7NKG9BVxKiY5iSVW6/elul9pvDlaXXytkXy7rXy3qldYNEGvmdvd/fe1W5//blZvcfcLQ+ZTHIHlWqkKz1BTzqwouFOu4fvH692YsHZqtTY2iUoJSauRIuj8ytmPWfRoZNUafhjq/jnPMgzzKpzEJMlwcrJx6gqY+lWDl/9pmMJI+ruEE6grhHU8yCwanwyBhTg2MI+xkIElCBlxwzGNaoQuh8pA0zxeV2emvdVIxyghcY3sJAzoO1MEcJVXolF6qA2JslOv6tJw3o38v9LYceNA047jmxGelk74uYtBW9wUvZxXwAwsXsDE8LtycGlJMTiuotLEmTcxfj4Vx6XIzPqboGRUIpuZP9YJ5gpCPG0sn3FNXExfAjjDQz4GIaAJBUKnALSuxk91HmPCYzmRPOrvEoSYJLzVP8KwGyXPCQsZJpMcqpNkQXJ2/K4AbiE5eJLnGKNEckFoAZB1PO8GfOvpARjHFVhAOd4snEcaZL/t2tiDOq9YKUzn18VpYNnV7b//TMLpDGU4ol2HbkKFmQZuZJ+OmMCGnmONyOiOZ48G1QYhYX71zWtvv1YahUE+P8jaKxwq9ZmnP6LemrDVmifsKQP80s2wT+UQ+cp03otEh0m7wFNaY4w5CUnPgiwruRiRxcCSMqiBR8RmiE+qutbEyZzDWOlAJRUuuv97DE4zEtnibYHeKMKgblRLm3/+Lg5avXbw7fHu3W/vnr7+cbQbdF8YBTO11ZFbc2tlLOyDtt2yO4B9ojN9SdJukR0IOtkjNuWzc3tE3OyHuaJ2fs3RbKGbjWSD2C3NBOrWFPpUqt6sRr8by/s3aAd6zTzVbY+dAJL+8hKFJhvSat12yBfH+9XHQvd8rl0Y+rlwO/OWydEQzQRTcMjlwEoSdRe02UoKSM7QclR0zR4LjY9i9CjLjvRGsD61SCDv0PToQYYieddZu213da8HvHEt1WloOlqtLJBawUJuXNh7UCZymWy/F30/3/osJOWfuNBfzJhO3nEKd7m3m2UZ1KPXsicQKqouTJDutPfGH8uJj8r3a6fKq+x658gK0+DK7+x2IHx1f//3O88y9QSwMEFAACAAgAJVKIVPWTHZWwAQAATwYAAB8AAAB1bml2ZXJzYWwvaHRtbF9za2luX3NldHRpbmdzLmpzjZRRT8IwEMff/RRkvhoiA534BgwTEh5M5M340I1jLHS9pi0TJHx314HabTdhfVn/+/V/vet6h5tO8Xix13nuHMr3cv5anZcaWM2oLdxVdd6iZ1b3NE+XsEgz4KkAr4bkP0t/5eMfQRl7ojSN9m/WVjt+HtovK8a1i0vCQhGaJrSc0D4JbUcF/qpkds7qlJFT5mhrDIpujMKAMF2BKmMl492+lI+bYA3GHNQFdMViqJg++E/jsJX8cxyMg3AydLkYM8nEfo4JdiMWbxKFW7E8x+/b4dLrvQRVHPimLSxPtZkZyOqBp72pP/XbSalAazjHHYYjf/RIwpxFwN2EgsHTYPQPWjFuFrRG56lOzQ8d+EE/GLi0ZAk0qjSZhr2wX8VE4dWoZiP4iTOwM23JSM72oK6xQrmVVxygVJjYijTRwA4S5ciWqUhOXDi0g+TsZq1t279RdoxuhGr5+1fc2+EyjWJUrhnWrtmauLVZW3O5ojMY8nLrWtQ51Rc4JVJxkdAktTgnN2PqncbO34u0mdqAWiDyonnaQwFdNBNQM7FCKzBjWLzOCq1I5+PSxmuxb47fUEsDBBQAAgAIACVSiFQQdZPUHDEAAIpPAAAXAAAAdW5pdmVyc2FsL3VuaXZlcnNhbC5wbmftfHtYE1fXL7Z9tRfUttYq15RipUqVchENCGkbC+KFeENaBVKLCAghEiAaIImtLdQLFwUEJZDaqBEpRBSIQEi0VsJFEkPEQAJEJSFAHJBcyWWSM0AV+759z/m+75zzPOd8T//wibNnz1prr73Wb/3WMDPHt4UGz3/T/k0bG5v5IRs37LCxeQ1nY/OK8PW50Ei65KMy6GdOyo7gL2yqeY4j0MFrsZ9v/dzGpibvLfO+f0DHbxza+HWKjc27qVP/5gwcgB2xsUHBQjZ8vutIFNBvzXvaSxQZwPHEr59kl3xASn79SXaa7Rcngw60VT/9+Pj7d9/5vSv0Yv4HW39KvO58Y50gt+jtVwd/nOOB9L3+Lf/6my2LEh0Z49+0HB80XD8W29fE4AWsjQ2ER6aN9tObrlY6LxypkERqKzz6mUpelWiXHsRWQybZHHnbFj71u/AHl3nQz6PvPpVNHa5/O8sR+jk677f8V6HfZ58VZlFg5kfzGrlH1gVxyGIYNJiywB4XhLqVSk4WB3Fizy+EpoO28IUfh0qG9VvUc2xsrkk1+d7pTy6Z8oQ+xuaux1NDpS6K7+7G24NRI88gET2dzN0BP6/D0KTenZD6W6Qsyrz36BhNxmWDjQ1PIMFyiNqhUmxU80SLQ7jUNKBfFnnEcOMD8nIZP2slkvfqSraqyHoIdKcrpFYTw5Ys9Vlic6uhTZoclQHUPS6AhxRHWhKvBC70kq3/+bf8lEZbOPMtm0d9RxbnXoyU8386Mc9fZs62PuuuRFgGEc7lhzdVsaj7Wr8erGIONJLgEj3HCnLpfeUuCvwcG0qpYNHakNHKm2oXxTjYjGYZ/cl6RZZCrqEg/LBomKWUrBw9TNZvvqNeKSfJ/Jhh42h3Uc0oKSimlaDtDmewtVXYSKJJImUb7yDMd5RzBnf9ar9jAeFtmXoiB5s5aEw5/XlsUXu+kD2m+mrydzfr4+5YEiDK5kZ+YWOjuEy+vjyEtnIss7Wt4IHeauAcAtsLLRoWVZhCIhsT3eedwYwTxk1Z9HC/H13cXENbSnUrCxlkUBnO4FiMgyl5bnq36PY3G8p7le0KmvFo7yUvWS0jr49uPs/9PZIYSU2HlBww/bD1TH1YXwe0b2GhGWtCEbLMsRSrpm2CkPYFOT2LytrjUtxRMED6oI2AMBQgQNneEot2CfsQ0VDYUa9s0w6VUMoHJSOSIGQouWyF/kJZMdOkNro9AcF7yQ0I+HLR4WFmxF1MFmU5417I6XA6S83zF7m2ujNYOOKeDE435+ByUYGQbeofZyu7P7HLEk+AS6LJILQtyntgu3u0KqFpi8PhHUmu3CAenwBfpSeaNpXjz7Umw9kcFOZmO8jHkNSlUha7vzWtbnCHtcHvd0iZjmSyPzgu1dRRGAZ8OtkQiaaD0avkE/fnPhREfyIHI1DOHgBeHB2X6gBfTpfjgMbYV23WrTX4VywDrj6JyqKsF3S4zzcKEZpwq1hbwLa0xZSb5cfj2g0EBF1xfN8AfwRo25/xCsWtCHQnqRJyOxcJKdIkeuTlyCRRwT0gX5jkispM6e2jWkh6UampJFqyUSiNCsXCkNWDXyFDW4ps3xeUX1OYfe/tv9/mCV91J4SHpcduaBsxfJ8wuHF18b5ldDmL1Z/kUYwpDgF/epBVsJy2lRwAry6jolOikm5EHmZwqinSqLRCpjphADvI16kF5AXiGsxnfr+fgKJhk0NiknEPb/CX5v4B/oSJHcpEi0BMnnM05EF6f6gpvfMKZCKzP8mVzhxMoaZEwom+NkdThOVXQrq2ToWDkIRBbVMnlC8begNt3XDDQ0HX4cvX6RQKHOGXnvLheqFkUZuORA4AvABWqTjwcWdBdwSWLM4zX+Jkghv85YCF5Sgpj1D4ppC93pOlL3TCGn/xk9VuX/ZqJ/5B3LEtteHtGraujhFpPa9slTNx6YhTGlq7zpgS0WSx3GyNe8DhBOBTJVvJkQ0RQdSoano/1wKc2kb4MdQDhhrruHAVGcrOUidkNBFz+qa2We8oCsUCRr9OiSmLAkR/QttmJbUrVhcrUQmiUslAFNdlOqELfKcSmunihgqUSAxrUK+boP/6qskaNal90X3fW7Vu1whN3bkjaLArdJy6lO6rkQGW4xNbMdRnA6mmhmpLdJyWq2eee2cFLNoqM+Y/qUeGzj1hkZwxbndV4bPKKQNLCEWbWgptYeCVM2pviobL9GhlNTdbKO+Dk+8SmoiVYZX9PF1PlcVs8T3Pko4FW3XDPURmWsFofsGc5WhXQ+MwJzBlYCu6o2ELr0O0c4wcKtGmnWfq58MlHUl5KHhgXoMl8BKlmLsvi5LpWPT5PAjeEqnXQrrqT2Q44HaU2wwd/6Y8cwhk9UP5AronGN3O0tzONURknaYMSIP8mxH1CEZAcn+37o3EMZHueHz5hthTbQXDQKUr7qluMRw0AF4g13/nr5MPrw7oWKxm4pqOjXMv6DadjQi2Xi0dGDam7EmcV8AiCiuTdDnuoAHE+IDgsJR3pQ48kgIbUy+GA0pX9EJQ1FXNkO9eXcoNZb9/mFg2BLTn3yD+4+tcKak5r11EnlsmIKz9h82hpCCUeFkF40lUNmV9272COzqZD+pNicFQlwMjqErcvgOOy4dDDliX+aA+kRgIXpKsXwrdaoC2OPK5SGhPho6Tk1w5Q2BErHXZGkVdXkW/Hp9ILgVqC003wRLd4sMBsg1zz+vUONVKig5v3VROeciWr0RnAvM+CuYlIKIPZIAEf/qXWcWsHVfatIp6SYya1NTZZI/7BXxa1opRBGpgyl8XI1zpZEcoyvra4wHlKtHpvASRKN4hUywXXzuvD86ryax8MJzgI+pFozKa+pPa4yVcARuqZp26N0qXYabKB53842flwxhqSb1aDWXR0PHE3LaCnkK1kbm3IcK636s4AbVMvWHdOFOcDMbgizoSUR0AU9kBPmW4YZnqHdaVJyy+pmiVZ73b4I0vY1rb3LeIl95Y4+cxHvtNm8K7LrxNdvLXsrNGj0bW95cQjEiFzqjGN7FPLZco23/uQqP8Azg6JrObKpUGCaV5AuIoVn05fAmw0w5Xjy6w223ktg4nEEzah9YICgSUhsbEvBrzeWWSAoILgzGRS8eTVgupA853QIyey58L7ZlYuv2jkctTpUnQ+IuX7BBiJTLX4gPhh3d61/IQ4mKoqO9aigstfl5Gp7Pu0z+X5FPltSE70D+6KOZA04UxrQ2RU+VIc3HrGePKl0nFy5c/5w3Po+a3fPXRJ7U5JL4PDGIBdgHxBRfZb0Is4YTQ1xggzPzPC3zys4vbFMPRT3x6ijRei4CW5DOzpHkLp1jT07V/LBDiSkf9P/2vH8ybD0ebxKJlIWeWjXzr//twSOkybZjj+ikqFvEhMvdid9hSiGraLF+KW1ZVPU3JPr2d7xqfNiPljSzHkMrKaeK25VPZxj2RP05xuW++dwnuGl05Te8W2cIVvbTgvOpA7VM6ozx99I4IvG8iT44GjBOlIUWmB2PosYQx9XC04E7lc/EppJi3DY/yiHHryim4Bn4LRX1l9hR4j0vCrytc/wNOGgwrcN793BCKWvkeJ+dgfZ9ewK1lKMpNT5+lOtHfRC6AyN1rSJ5hjf1G5x20vPhwu+SVxcL+sH2tECks+aYVzqm/04pM0Hj273JIXtBMGaufvaY770OiofhCVObE3ccxYzc8yIZLSpNXY1586rnt4E8prfJU/Qv38BikvmEHp4x7QXrPnNz+eqfkAx50U8Ws4Zh5uQ+He6J9py5PlMb9fq6BMsZ42T5414vTysvvuOXkipKvPnctBU077ZqTG3CAZioJ4l6OdA21jwziviQ9JyjXx09XkjMWbe/UhP09hNYxsu4l2wStp4O4zjcExC2SwQNBlNpmSm74871SmO1zHONTn3o69HMfwLz9n1y04PySZv2a4IO7KKjhJqbCdvpb899x04qqBnfPui/INdh+ZtlyFjIYEk1y+stlVXg9uSjADP+lVaytNMn9v1ztkdIg5oXBXX+hbsI3Jwn5ly4YxNj3Z+Xu/Kv1SXwa5/85Kp6bNxIbqLtxR6hf8+8mrFCEtVAArfLIX7oVMCO5FEtjWt9s2IviZBtp0Xm9w4GXLSXIFsq/86pQd7PXMzYD7vRvouHpvRLvRspfr8fHzxdwSAkqFvy7UKnH58Bpg2mUvzRLUENcC52O/renJUHRvOF1L/ujzmndHmq6TnhnME+Qwifij8CEw5PbJZ6xqadetnCUm5PdMxzdWEG6Z1fGeHn/jNtlLr7GEnx3C0VA8At9KX2PIXQXEN656wunMlvI9ho6FfqnDOCvV3fcOS1zKTQFGks01146k+cc0Gi8lWcePvQxXI6jpvwzMnxyrDU40Ljozm3Zex3ENU8oqP8Eep3ZHf7c+NO1jc8d8X8EGP8vik4fDtD3xTLKSUZFtuIlJBjjLEFnTkyDbxps8jSsOX20YiGaKKMhkrVyD47PesuuPUSr1y3ZIKxM7w0z9SqdA9JTQUK6QV6czb0UW26QK/mPh9e/FBKgKIvCKkteNh7barigtz7j3X7SI7fkhDIeBp0XfFYoSbcY+GhOGZ+vMwcieSMvgLfBanShdwflsDZ9NK4QnfIzrEF+6eCN66OXgxptPDhShc9sf7trIRJeX1asbE3TFnfU2IWJPUHM0N5inFVMAHBNY6iBJDlLV6OVh62VYE+2g2PBNItuRxMbX2ZI85dpuImIhw/I5UH6zczZ4mKN2d+zAL5iqq0p2/ehKzK0o0cQVae6DTPd1zJd5SzbD0Dmcvl1OGf+exWRqwc3NlVDjaVxjiuzGFcGXAcWf7Gi2GE+HNLtv0pUoEyC7ZXia0MkyXRrhNwPl9kEg69W6JE8dt6a4njFJV1DkkKpe8n9gvyCfRdgPl6ra10ulZ31/FD6ffcAisDJea8hl2W8iOAUfXfJ+v5lVn/e6obmCHYzVfxxITNYT5CCbTEp52zdQU+JKrk+WtV+LuIyhwECQ0bTaTc5SYfkVeetofIj0NY3y/CloGLPywuu237RA7kBEXgq6qMzQvFIleWm7cd2X6oSELtqJUqPYtwecj+8ulkamiAKsMfp+qlQO3Vuu12++KdC08DCLRWcfqhvoILAU9NXpmiT0VQlCZ/dwyBaa73tW7R9l+YvIILJhJjNQadPuWBKbsb3xSmYSuf+KP8DqVT9HzJBZnhOVLJQmjQwMMDvCxoLHhjQ1wyJ8Iloa83on7z08fVVd37DX2v97IYTPGklo7WtpEC5lOgvqBcA2sGW4cDxJgR49DpDB4RJsG6bIT8AAPOgdvAe5HbGZBvzWwxKanF06q+ejdJwJ5yKlJVr2XvNWE+P3R+P3FTNIJq6rvS60GFfQ4tGZlH6RKdW0E5fgjZysT/Il8cfC3PAdUF+5Sp8jSYKU5381L4x9asXsGJi5HxIU++h7ftI3v1xQyIPRWhyKtZLrpz2+qo2+UOOTpHXkgcA8lrST20xEEV/+7rS4uglkxlxvYKFCbwRAHAsNuXnrWIWo73FMgAP2V43fy28qkwa6Fz1oqypn7UP59cs0zI+bKuMEY9gtox01ACs9kOC1RzwIb10jB/ZTXaUmLz8hi7npUnTrkT998Gwv0V/89sFfvbAkcGcx4vWhmwyeP8yc93j+woklgPqnrWVLrtktts+o28bIVDD8x+PaLYYlXfcks+svmE+l49wuDpj2HrYK6HfzZirQN5aMaPpWebr6/4xo7984Rz6rRmr1C6P3pux9Ujga5RXZlbAzz6685tpPY8Mbx968z8r9IIxcxhgStnp6s61jKkVKdn65vEKZZ0oKkPV0KYYMUmtlkF+RH8Clp2iNRSzD2s1WJJplMYnKUdfRZHBUZCsQJSHGW7uoYJl41HNqmCmlTXx6Yydu8oXxpQszVkijmwpG/25YI7CMbuUKI8mDRnCYeT318XOWJMdCGt/29N+hQ86qjP1J5ZXjA8uYgef9HghjOy7LvzFnHRQK8oe/GGBsuzwAMFs17+K8bvdfIfir+au4hW/2JQg2g8LPBD+sVTzFspmM/5qpOEcXNHxHHFZOuLJMHZZnM+BCJzhcz7F7TkKTbQvzBmQH+Noch6XJLfJU34jeP2x5Y7MUpaGOuC4wM6YJ6I68PKeU6mb/Rr+acXen4JcszIzuhtm5wsWBvAWwp3nLzUKVfAnrBlP9Gnz1WY1lTPNhrozBkxst5l2ayefZIzkBmgfZDP4GRN3l2TTEep7HmiOFM2vBzwlyoMYPl8ujgf89gAsfCIJw9VhPA5vREzeXuhMxls3aKmO1uEb0vTM+WTd3htiggT2s/memmE5t32Z1WtXLpb71Lj7Mt5/rZOw2pUp6cD0DYUFGxyTo2biZAzXalAVo9O9UjOfcQNTA9plIvweHpbLWwAncDjlp74AaqcaNq0nYHRHhlaPC2jBqNz+NbJaCYBt6iKDDKt2IlaPynwqQtvlLjGNZlOGuSVQJX2H3vZ2gRgx3m8VKqbCIhDOiR9XsByFvA65hFDBAVq1Fos7NpJDLCUXJZhqVM/sZrwkzxe2nM3L1LgNpKU7BONI/quiNyJKElFS9pNL81fCOYgAuUaQ1p9KakLYJauU/MynsVTHpoTWeG5fvQhNBqesycoXHPLc6bBW7J5oVIoXwO3iz9v6ATcfBJ3z7dKskQglMUGDWzLWhDrgd1i0Fb7vhSXQFiluzyRwdRalGE0ytD0ScFTL5Ys9AJZjsTB0XyvBOEIl46Ka+HpP2UWouNEm9tf7PpRJcsUlQjYx3l9WC1tKGTQqNxK+3HYq6NKBDGO1C71/d9TxAlNNAGeP9cSHzoHTsfZDE1TJ5zsDLN98ym/5BWj1QQqrv/qwKF94WIjpfMhuHq1AG4YO1ZZU5KyxCzNeWM7I7F0Ap4W3JTLc6hVT1ucLE0RlEqw0dLHdedUJCpDmuKf6mPo5tBH0+QXhb9Vha9oNTVDhxCeYrtKQGUCdKEmLCauAQaXWIdxL3CfKL8hzwdKBypMqUsF3FcYbR41i4MUudOcLyQlhJl1FpKLu9gF/dq1wPKG1zWRYUqciWeqqIpGhTeww4pA0M3bd7nv1UP0eLb/c/AV9PhwABUdqlawDGekOu8Ra6a6oL4WWuxV4BHZnE2N95kwmH14DeZCfiyX3JJu+9oFzys5G4/YgejSM3DZE9EAo6jAcOn/svIR7CIbkYc1ULTnXH5NNeRD1j4Lty8X3u8h7d1jv5Kox2zCFdqD3cKdOE4nk6eY5jKffRV3SqY8e6XkR222TXUF5th/aRRrJJBYsVsU/zBSmRBx03QT1fOnCe/kFkoOiIjETUac+PB8OfiOESagDaD3GYph4OE5W52Uh7ybSXNxe3YRI1SA3W6tCG7YcPIZa7W2E+0JafWUa6Z4iXFSSt6gYvbMpB2/BJDCePd7nPQ0ENztc3GIm4xhX4+Wg7ymN1npwlzvUsin4tZ9/5NquYwFptWJMkhQ2H14BPhq09OCbJPXFVTopiAOzbfKyKA/IJoFusTeNbFiBKDni8+Qi5NOklGWKnCRXrp7R1bAVdM88cvOPlaa3hhjer7D9oIqF8Fstjx3ScHNz4QrLxBKL+tCvNzu8xPtt43NyGzAglP7oocYK3UqY8+qZcDQtxflIMZzm0R0OzaPZ2XefI2U6uND6bGFW9I9JqxmTzxcFtXRRHEIHGZrdwdc9fvwc8ygHYJNUjq+je2oKFMCzkw/AyGNJpOFncIWk0tn3OdbG6yRWi/+dmi+amkaonys0dn+U31CmVbeEEzglBWUdYsLIl1T3l744Rzb/aF0/dQ52xKjM4+wgxD0v7HTJ9GZF/4jXPwmPIpu725HfPi/0qZKpmla5VpqpHoXKHMnsdvfxLCHQihMYkeCjeYgjZvrdfbPjZ8MVu/4f4xujLoqi8KgGY1cxO1V714M0Mfrjkqj81OVyzzIu3nmQxiWhZ2feXYJmsXlYskkSjm3Wnr3ovSJvZH29eiksQGf6w77dC+EGhJ7m9t0ZHm19S3AeyJ61EDm9r46noeW4TG9Obmu+60j+9IXB+yGnbpw21dVLttFv2fRV79jhLnaM+EsNvO7YQPW5Sph1AkbuQlk1KDT4EAs+fDa5/fkl5l7VRV2+W30XcthBOtnSjTafJE+M8sEGxNqnUDnhBLL6ZiLlnbKufHUbiqSKRH1CHlOQxoyLX6NFj19nbXqMBivJa9aj0n+SJxdeWJ5XuZ5n5IbNLWetpAcMGTtyZswXVNjC0eYnSxjUjQc+MzRLTc1u0le8/HTVHZXvB9E3L6zzPTPg80CDRDmfpEXvmTHPr8jFDeWj3lQiIKxg2Ld6VgEGu6O49PIfhnp0VdsBYP32TgPI3FKnvPdN4cTHdLlo/YXOiYZqPBHw6kI+ZZiLOLiAbTrG770PWx4QGe2eLwyx+0q1X33Z7bwdweva/iO97IMfKOQhB3kdabKbaPNdNCvQw3VrecnQ3uAdTRH+vpwhs+8zmSgiUAF1rlEDWOZHAb+rSnrXFNYfyPV+IRPY6+/1s8Z1a3tPF6LhngSQVKs2UVjSuT/behK8xKSWrVklLCnn6nIR9XGsZlPpqbXgtsLwYRkIJHchDx74OcSbO7O5w7uyKIWel+evAPnceAal7eaZfcvHme8sH0RZjx1P2bJamlVm6YZXRXB1tbvLfx8y60jV2KE3rqW2y5PvI1YHQXsQnZSeWDsTHqmbkKGVzd8uR/ntHOCVnPEa1qCCmKhQCTMOKtrtBWKdd3K9fNJS5NfQTEQlXtrpgeYaxGPB7ez1QeKeFGE0LWYqZ9b9stMRt6N824H7vdoTJZRiNyoYD7ofDFLQI/S62kK3a+DrhaqUtFwtIzbEPQG51dkVvNnLHkuJak+WTNzgTyXVoQ30T2Wy4/utK0sgfywOHYAau244YMYnZrwi5nU8OhMtWbiaZ6KFC2VedoR6umIScH8fR6RFX8re7exmt1zyzY3KyOjcqZx69BPEANrcXzO6nbbbY8SOt948A5URHqS3fRGPchadkp4bj0StFsEk7fGAEdeQKWkbnoxA5Uq0o6+NXOgmfXakktgfW5uYdztVWBL9x/qW4nZklbJU8svhnFq1MXzs4nrBvRHwmffO6lgREFK82xkJlhQwg/Pc/0iGdigFJ+s8FZffcfsP5+QypzMz9kNotKBtxisQvmTvn7GhG8lbwpm8q1Q6Bswp1FzriPbPmxBEcxgzoLQPYqzt7owI4uO30DctHN0ZXuW/YsiZXf8PtGuPV2dRxjMV/uEc9V1ps7GKbDFUok1PsRHgKMJ46uK8Pc53CJ8oIKDUDXtyqmZXNyxwD6dOPkA0pg8tsp686O2eB7wMhT9A/lFbn/z4eNFnIYrt/4Sx3Mrki+rV/+Qv7/QnbiMs+1kPTfkdo+kZ/2OxNxkuCo4VhrjqjdWYqtWJL53huyi6w9Hd53R9Kfz5ZGlaeY6zifjCXVWt+Slf/z3y98j/DyPDO7IoKNIoudmo5VuGnrEwnIkGcuB6YlgDrAFBU481zubM7Xza4rBsCoo8RG4yikUcz4BcM9qqH48EEdJ0TTUunVRl69YACkbWFknimL2cgJVB9PGDGWSjsqc8HCwJ90l/OvuHvtpf2qHO8wmHZSyrRFisnKQD846Xtpwcrdzp9WFOKKeCxOrVj1KWlrErAXAE8RAgTFv81v5WwYmVSB7CJLXKtYxs23fXOpWGj9Zu/wgbu9/wZBxqBidPq1Wkg8XW9nA020iWpiuNfinn8JFVghhVggMORyI3kA0Ma2fBoBpfqxaD8TlRb/g0IoB6sVYO4veQAMQSiM6SFW3avMBgd4eX0WGPAEMK4uHze7q3cnV0BaAjtZy1dSTIUQMoAoIrBxxFaFTCkBcosTvo9dt+SvuIxMXt2I4WSDlNAjAY3ehgK769pmHLAC9tyFdFaidWsL6Ir/+zf/sV+QXffcS5bClyB/xU+Iw6VPuVMx21+r3wQG4SCuVdPCLl5Z8Jf6DhBpE6K7H1TCFP6dBPtdy0AIXREi7l8dBl9dgvf5ZZJnbH1XNrw3tkYe6A5DxuSy6Qp5QcPmcBdKu2AtdXiJOBvZeNxmhJMtSwpiVKQ+G+xfEKrahMzDzf/+UskEKQ7+6ndaEXCb2v7pe1SuD41Ajp1imLfroBwv0FuQ7NjbGSYUutsoddZszzHlPtraj/c7TFyaGGlyPbW2qM3iOJDqZj89puCYJyzWJL0a+14NmLD6s7ZMaUdCt+LCU3vphPEAzwCcBirwa2oDImSE/n5MYxbDeB3HNYZbv7T2ICoGk6OAvLn8rivmTa4VSbzpJ6ls63rwJqaEImVwaccq6yxPbKAEo9cU3n1uK2EaAH8ha1Q5grZX/hxq2XbJJIEjDjqIEkRcwVSKsJvlxUyvReoBVJ0WOr7f8pBLIcA1hBLzPw3ftbG379e+Tvkf8OIz+YHHGpbKKGbqE/Hm/i3fgzwzyOAmmPFyH+lWApDOSJ3561US+qP/5nVgrxtqgi17J4QqLCM3C2AvzqjOsiG1tgEQH6UqpD4DuFmk87ov3yAEE0ae8fYiMhQra66X+3FyfOh1tlVPOiMgJNejjywB+T9XAZyzha6ScszxhrgFa6+sbLHtn+EuJ5ya68hKV2uAcvmK7ghC189CXsyXLUzpa3D5G5xlnYgLrzP1VhGvtvdf9zdcXrZevTNcOjHWhS/JGBK8hc8vTtdmr6S9TlvotbdIsQZTV370QRJxun7kRXR5EM8sc1RDtfccyO6ujUPuLDMeEwazs4YVptKtezsUeMFS/phKjE9F1plh9EIO7ZOUna76uR49bHlQqq1ay1UfWlUJstaalPifhSl1hpZYotfO20icXtU7Vat7fyQEu+o/o7mEHwmLDiVb4336xKsyOIR+yOTj+oheJ/9aCFShnIRQGawnDj/v0jfL4J6mqJVaVjGUHn8VuaLJboTgNYeQLHkUwQmmC4en3s0OIt3KsvMQJ8a1tczfhiuJ2X6gTl1McStddP0/f/iQF2m1R4h1CvdNliBAFR9/ny6E3t8Xbf4fpBAhijwrcTCJxIsj/WRyYj6bh1pjKmZAKUAINKdPKDhXCDeb8mXrSmsXNnxUu6DkCd82avTft/XlomLa5xvRMyN8/WB3MknrbZv7r54EdYRQ8+3f0OX9cd0JDrWy+z7N8GEYVjm+cWnfqEpjbitmRRgBEQ0tIA+L5fJ84XBgbT1KE1s9GwywnntW1/3EhwyTlcwylnzMdtraeZ6oTKnFW029E+bM0giqcc30k2V6vr68Ll+83x0je7YVJOv5RU2a93LObvzAWUeQGXZkNve0xrW2W8F07DSIJfjGDPd7JbYwy/r5GX6NrLdgcVAZUxKsxm0B2XZJ9Qz+ymHt6J+anN/TvjoInp/STRuria1No7IN1ZPesCJz9Z7Ttud0KCTuwO5bd62R/GpWfl60i58VLnIqaJWlMwKD5SED6WiB45gzNh8ttqGqp1V8+dcm9AAD2s/rnFAEbeGIwMrb7Rn40HgUHH+fAGwCJpxkVZD/5CEQVaItDWhnV1LxGKC8jQlnzbpRKx++4ghOhAxrlTK8CS09uvIDiwAK+hWmFKADxAoefqGdfb3KONSp4EhNaEJzcA7vFdOqOEzxlhJGQ0N1TjzbrFfvB667ogJmHlSzRbYr4WXYb+v4oGvyxG8qbTsJhj7nrGmn68JUgxork6O7/IRTH1ZNh4urVBEZihVXV4IAimu0vQmbhyF8W+sFk1C5xwqvZSWLp1ISfh53hk6PSTNQsD4B7j2GwK5ewFt7qJYPrOWZOv2sKnXpsoP+UJXzW41eFA4GQ0rNH44AaVTbIKaMHj9jiVZR5JFky1DSBISlL2vNyAMHfHtI5IsUieDpjKiK/9+AirwU0B9QHlobRZH6VSkaG8Dne8KqHdHWcLp4fNam8cd6EjUPTwl+xZADcQ1gIgkF8AI/XxlNkU83ks/eC/eMMVBh53k35YpDe5uCGG10m9ioSqY6ehg0HU6lL1DovWnXEfXvWnQBcYdv9dev47q+tT5NPUwI9LopZa2Eqv2dtQwV3yXX8/HvK36L9F/y36b9F/i/5b9N+i/xb9vxS9wBk3/ULWuxna7nAYwvu894uXtaD5956/XzalyWnpf/ngxLFsimggUzHa62F+3B1MBR92zyOPOISPW/2tE7IO8B7YCfLAeTaP8IEmf2mzxRRmvCVEwyxOW0wZo+FsAgjPNK7lELUmBks7eSPjptlJf06BJqoyvBpXOe02RQyp9xAXeL6wnGEW6GFm8pUUqzrZxmZbwcQ+jf6TfvYSjso4yFexbD9rqW1aRZW23/d9cYkB8Q8aosd5j2Gdjc26iKjj3kZT0cPC24+2wUza8CzRpTq5OvPKzEt06+Ja4cWXOCrYRhub6kwJL0DTRU5XT8Rm8Ib9Utc6HZx5/W7quwHkkoAHkDgKtrLRtADUXRWkDSf5PZh58W0p7mgG05h9OZz8c4NpzqGbZoOX8UawUnWCIgS20dwwZ6bJ8Fh3pPW+JkJ/b6HPYYTNQVv4YaqLItX/JRlpMIQPcWje+SaYzZosShM/P6XxuQm28LcCpm4PuZFH6Qy2sbsYRr0ulYJNiMPEhoEl7GfkCDRfai4lKxvRpjo0OXNBJXFkMzpd1cBjgON3ESDd+rRt/LbUdBfdOPF5vfJmr7LHnhgpu041yxCZOCIo+jK3M0ZMMNwM0jkVS1qhXWS7HzaMFuxOiobpX/25JT9Fb4cLZSLl47vP1Fa+ieR9SPjCfIFjFFVbutDGjrWBxwfaHxV0JMrfSG+hmC8PNQ6oB/ROPgs8PThoQ4RCTeFnBOW2PhKQPHYGlQtu1kxb0Dii/LC4M61W2eHZkNMK8loLhOoJGT4Y71SsbNcq0lPuRdoFOI//Qgwqbjips4scWv3KV3efW4KZfml42pIdjk1R82uKwgPvscRD+cr9USS+V4RmwKqw/qY9Fm/KEOa5260X34eURioAnFD05WrJwnT4cu6QZYikVyXXMdpsPzMYew9HkDo9DT22cKVYkd/RNyS5ZrPbU9ZHzJraRkNT0TLg6m/5N3pcaJsd5uvaKpcb3Z796mn/iXhcOqz3ZJw6YY6qnRMnSm7iSeSXGSeBGJPpHDoD5J6tcXPtZA+eF8S75zjnSQJ1SkaEVVhpOJmYxuqJTT3XFEft7ejTxY7Y/Hod1zoy7yQrwG/oXW/ZgyYlowKpRT1cFr/r7vZsSlWvendqeBBqIFi18rgOs75JFrZEEp5zrSXu2nD2aWB8MO6H3rS+p2kaPDFyVzblgO7mjMYqOkleGs6xtu/NyzMvMrjVBnPHEqiCGF2akNibRjTdi7hshA+/+lVMd776npoRyG6prJxO8OkHjpNp02lMOlPuZVbw2x6ggy2lXbkhQIntIJhM4CCqiyStyQAo4PuYzJulTYEe1le/zRjAtKc5f5vqxKywmpMQ9TpCpydQG0m9kzkgNkmU7SaAlRlZx8Re5TzdKtd/gkZtZfOCuGGzqfC+QwABNsK5JF9O+Oiu7vha5am5J0lLey2BA9z8G0rlk75sivlLhjX2uhpv6aonfrTJ8sVZNc5YDXuPxR/2WttteTddKE/yCwC8U86Zf/QhJzs7+TvcWumeRTGfe+if+no8eTlWzu/QSbP6+KUa1w0tZad9HWutvhhrRuHtn0eyLyzu10z0759aAAfMNIMEQC0ORMRLFZ9Sx3uiwk19Q+ZIDnoruTdSrqw4LLFm6Wbz9GROOQtbB/u+aXPUudPU4zvAnBiO7XJJuH+n+RRloHrwAIPWq0/bDtrBO58mc+1xRo7PkMcPtOgdFn6Ch3VtqmZJLbGeK91l+bbXSm22sHQkU9qDwKbVBXlVI1TKrle+irmbL+QYvcjVebm9YSZskIVyr0BH2tgaD78Mmyv2BKmVmMz44k5ie8wegLMK80OcSNJ+bVFDBNl4wmhdzlsaycWIB0hWqVxHwLhuFevhT62xW5uq8eco5eqdTRHWg1UWoxjofGAl7pOPCy6o9B4h4rAfXWJrzrnQA+ZwQhyScQFVljfWK/f3xFEltvbAYnf4KtqmjG/qyMAKr5sy/cd4J6aSdZqIXgLnwMrFoo0yja+93KJFxLrp19DvVg+ej7aFAx53asCTqvpSDbmtLy1CCGvCFAPJIIOmaxjxAqxmHbXU/GWt35DNr7jhRaMY4I3MXcGjvj4aso55+vJ82wbqVv/la4DBOD0dttwodsfi0CahZNs14iXeiXpkeyBNeXMroJMwaOF+WiqDSL3zIOqjAuUoB4zXHPy1lDS+YIWe2R+UaC3fBqV2xtmZ1P6q/Kdxh0jVD+yAGue2kmsY0aLMUZUpP9mVOmgWI/K9zpwKtMKbyTEdW7l3q9X1OmLkhqASPBGz5UTfeATZn2G1v2fCsHrTIgqUACOjTjBYA8bcBNENAs94044R8z9WkT0dmi8SqcAEsalWHczJFUPpDxR8b4Z1Zv5aYVQdOhqW5C3ToO7T0iMx3yydDwcWB9I8f0ZgTCco5rUfY5lG01mXAPFwvnX3miKXg2hgsHRNY67kQRKCEQQtbYWijv84rrVXC98CksdpYBTGARwIG2W41evpXRfEi9aENFZApfwQAx/gLEG/i71KDsl8ml6hCaR11OLjFXkkpzooe2hej3YFU1671o4pt2V+viwp/V3ETgd7r9dlAGkyLnpSF5LJIGtjHVzqcen+l4mVKNP4LhPsLaZhKb6bvN47SJRcKgYUKfetqMJTaEB9Plo84U29U2jN1SYZx/dYM9b6WfPFR95zZ98dfbk0VnMHdR6ZEjH6YxPn09zczaZTq4XiS2UIIxT7tI57vukfdW2d8yuu1EXha90RJo0bbtVqrchHl11iTatYAGcF4Qy1oxZyD9P1zvYBrDX68Wp21cqyLihTqNsvEqOCkbxq/r72cdT4Zet3wiTXIAX/rIQv+vLGE/S1l6t4nXLi5vhieJXF43uaWvhnx3jLQ34f3luVZOSU2lTKQnTD/HO9u1lf/DL/LcONazlzJdhkce4cTGIrtQysATSkkqXdUVsLlZjBW5GZe8MOwqS/CtL6LuNNmNYRdIgw6oK3PQ5PXGBSxnG5w5y9EmnTQUD/ye7m9Fm3nNPMIz+bF84PND3t9jD/5sGqpJxVH4XTuNGmt6JNiDLTQbKnRPvaNxCW72lKzFOSp800jVq/l+TBDWvGsXkoyFD+zwKq940YcxxyY23No/x65J0rgqX3Labk4ddPixdSsaIaYgy/XcxdmwDBXbzGgLEuugRmliIR2YD64dwi3+Ecy172t63x+hX1g/2YWWfpWjcW3B4ahFknu7FWHRZN1FaiieEerGe/dUstErLJuPTYgqdr09fXcxy51ZxCuiVDe7h5QzpkbJCW/M6p58AGbe4DMk+15AFLWr40J3feV/J6ZOio9ZM8QaUXfo29fX1Oy1HfI8EmbKuObzjgv2n/68Py6GE++mvT5IGc6kHfnECOZE611fzU5FivNn1+icOGKiEGqg+B+t2WqFlY9mdNtDiIXLe2nI/ERTikqnwP3RAMetZZ7yyRcO7XqZbU6IrZFo9jtCmacVm1pB3fRFNjpypI471EsETo4PTWtfYTLm51VO9FhLCWaoSQmZOVhVmbMwdQaGR8rdm2iOi6AZ2xOGR1UwA25o/MTBUqmNbxUKsBysmn5NCtqxGNbF2GIJTTmV8AId0o9SuwvQKZ88enJGKzyc8WWm5rmaGdxm402F3Jseqtlu5SLHtFWQy2WUsne161D3DeaSWHuJLf6EDb7gX5u34iWg9jIKfiizhLcy07qPhIKeRTx65hDz5t0Gb312tkMn436XcqCI8vvl+TTcmOsKZoVNq01s/WCS/88dWIK0iep8RN6lsU3uM4SieN0qst/RzT4Ttut7vgqXuheHO3rq22cuJc7TIOlG94CrkkshaKtBsYLuNA6ie3VlZmOfZT/sRlk/LDn8hinyTK5TcNb2056NEJgFBIYBmBE8dRtlSbzYr7GIiZEA2IWEKi1lrsqyJZPPZau5SRwHPh3v0+T34fPnI07F94ctKz03mZstHucGnAg1Nsbr3VMtYaQzJzyZmTr33ll52UYFraWDnNFqfgten1bxYjef2xrfD+BWuef97DIXPyDoxkfki1j0SJjQ7kQewfRlVZorTbG3KIfQuP2v/rVUtxF5OZdeAS97FfSi1r6OWmOduiWxtMUw/5X3j+RY+UYwLmbrkCn8iINaXgMhOKeM2SxpPkz3/xEDWDBj/XsXmf5bgoxrxllKRs++df/JivQuXlkXqSrWR+sLXYH/G0B/F5dUrSj+aOXYcnNnwgahhHN482wGyym04iGJqxf1JYHJU+MjqViIP6IblXwyc2t+Bez2nrDJYk389PKfawcviq5HutH6t/e8tjPQnLcdxrR7axcT5hmuyNKh64IH3XdBttbHmWXlufWb5Q2+IAOeVmyI526jtTTZVCBRvrhZnPUQ8XUIvUDXzi2MSKaINMUSLgd8+xWedGJY9k3OGg47cW1dy6iUd0BmYPN4M6yR037JlCVeyGu58jeZHWbTzT8H1IyL7lCA+3acDIHKUelH5fpM5ZZ3ProyNQfwg3Z5xNkp5EE8CJWMIA3OwEPvDXwDeMlx0eaJh+xw71ZFnkAYO3C9l3l5OP7PdIcEqoL2LSGzE5uYT0eEm19WsVm+JrvNBqY6MYrVsrnViZf1detK7oHTqhlRyM0CapHV95tHrmYyU2hxz/6btx0923jfPrUy2vza1Xp3t0myMf/Ic+OvdBRCRI3mR/9VfB4HuEqQkhX4ZuqP7im+//B1BLAwQUAAIACAAlUohU425WeU0AAABqAAAAGwAAAHVuaXZlcnNhbC91bml2ZXJzYWwucG5nLnhtbLOxr8jNUShLLSrOzM+zVTLUM1Cyt+PlsikoSi3LTC1XqACKAQUhQEmh0lbJxAjBLc9MKcmwVbIwNkOIZaRmpmeU2CqZGZnDBfWBRgIAUEsBAgAAFAACAAgA81bJTNajftpHAwAA4QkAABQAAAAAAAAAAQAAAAAAAAAAAHVuaXZlcnNhbC9wbGF5ZXIueG1sUEsBAgAAFAACAAgAJVKIVH9k7af6BAAAYhMAAB0AAAAAAAAAAQAAAAAAeQMAAHVuaXZlcnNhbC9jb21tb25fbWVzc2FnZXMubG5nUEsBAgAAFAACAAgAJVKIVBUeYBujAAAAfwEAAC4AAAAAAAAAAQAAAAAArggAAHVuaXZlcnNhbC9wbGF5YmFja19hbmRfbmF2aWdhdGlvbl9zZXR0aW5ncy54bWxQSwECAAAUAAIACAAlUohUP3F3XjkFAAC5GgAAJwAAAAAAAAABAAAAAACdCQAAdW5pdmVyc2FsL2ZsYXNoX3B1Ymxpc2hpbmdfc2V0dGluZ3MueG1sUEsBAgAAFAACAAgAJVKIVLbyZX5PAwAAOgwAACEAAAAAAAAAAQAAAAAAGw8AAHVuaXZlcnNhbC9mbGFzaF9za2luX3NldHRpbmdzLnhtbFBLAQIAABQAAgAIACVSiFTG4dc+JAUAAEoaAAAmAAAAAAAAAAEAAAAAAKkSAAB1bml2ZXJzYWwvaHRtbF9wdWJsaXNoaW5nX3NldHRpbmdzLnhtbFBLAQIAABQAAgAIACVSiFT1kx2VsAEAAE8GAAAfAAAAAAAAAAEAAAAAABEYAAB1bml2ZXJzYWwvaHRtbF9za2luX3NldHRpbmdzLmpzUEsBAgAAFAACAAgAJVKIVBB1k9QcMQAAik8AABcAAAAAAAAAAAAAAAAA/hkAAHVuaXZlcnNhbC91bml2ZXJzYWwucG5nUEsBAgAAFAACAAgAJVKIVONuVnlNAAAAagAAABsAAAAAAAAAAQAAAAAAT0sAAHVuaXZlcnNhbC91bml2ZXJzYWwucG5nLnhtbFBLBQYAAAAACQAJALwCAADVSwAAAAA="/>
  <p:tag name="ISPRING_ULTRA_SCORM_COURCE_TITLE" val="NBTN  ga con"/>
  <p:tag name="ISPRING_PRESENTATION_TITLE" val="NBTN  ga con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mắt của gà con"/>
  <p:tag name="ISPRING_SLIDE_INDENT_LEVEL" val="0"/>
  <p:tag name="GENSWF_ADVANCE_TIME" val="28.55"/>
  <p:tag name="TIMING" val="|2.318|9.505"/>
  <p:tag name="ISPRING_SLIDE_ID_2" val="{6FEA23F4-983F-4462-8A17-E55BEC3389BD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mỏ của gà con"/>
  <p:tag name="ISPRING_SLIDE_INDENT_LEVEL" val="0"/>
  <p:tag name="TIMING" val="|2.605|8.849"/>
  <p:tag name="ISPRING_SLIDE_ID_2" val="{8D840039-F0C3-44F0-BDA8-E9F922F662EC}"/>
  <p:tag name="GENSWF_ADVANCE_TIME" val="28.7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TITLE" val="thân của gà con"/>
  <p:tag name="TIMING" val="|1.937|4.767"/>
  <p:tag name="ISPRING_SLIDE_ID_2" val="{9DE302FF-8704-4175-923B-E0E5A4F474BB}"/>
  <p:tag name="GENSWF_ADVANCE_TIME" val="16.0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ánh của gà con"/>
  <p:tag name="ISPRING_SLIDE_INDENT_LEVEL" val="0"/>
  <p:tag name="TIMING" val="|2.781|7.991"/>
  <p:tag name="ISPRING_SLIDE_ID_2" val="{C4C1B30F-13E5-46CD-961D-61FF34B642B3}"/>
  <p:tag name="GENSWF_ADVANCE_TIME" val="20.5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TITLE" val="chân của gà con"/>
  <p:tag name="TIMING" val="|1.989|7.348"/>
  <p:tag name="ISPRING_SLIDE_ID_2" val="{B2EC9657-4660-4828-A895-2E2342772E6C}"/>
  <p:tag name="GENSWF_ADVANCE_TIME" val="19.4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gà con có mấy chân"/>
  <p:tag name="ISPRING_SLIDE_INDENT_LEVEL" val="0"/>
  <p:tag name="TIMING" val="|6.964|2.473"/>
  <p:tag name="ISPRING_SLIDE_ID_2" val="{19F949FD-7A0B-43BB-B296-0AB97A287B98}"/>
  <p:tag name="GENSWF_ADVANCE_TIME" val="16.1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gà con kêu như nào"/>
  <p:tag name="ISPRING_SLIDE_INDENT_LEVEL" val="0"/>
  <p:tag name="TIMING" val="|16.126"/>
  <p:tag name="ISPRING_SLIDE_ID_2" val="{A504306E-2304-4459-B993-A1E70CDCD1ED}"/>
  <p:tag name="GENSWF_ADVANCE_TIME" val="31.7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TITLE" val="thức ăn của gà con"/>
  <p:tag name="TIMING" val="|11.554|7.243|1.918|4.154"/>
  <p:tag name="ISPRING_SLIDE_ID_2" val="{563D0362-8BBB-4B92-B36C-675D1331390D}"/>
  <p:tag name="GENSWF_ADVANCE_TIME" val="33.7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2.933|5.917|2.544|2.828|4.016"/>
  <p:tag name="ISPRING_SLIDE_ID_2" val="{758D1CDB-68A7-48D5-B609-0B27837934A8}"/>
  <p:tag name="GENSWF_ADVANCE_TIME" val="22.63"/>
  <p:tag name="ISPRING_SLIDE_INDENT_LEVEL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3.646"/>
  <p:tag name="ISPRING_SLIDE_ID_2" val="{D765AC79-CC8F-4D8B-99CE-70B014539449}"/>
  <p:tag name="GENSWF_ADVANCE_TIME" val="22.61"/>
  <p:tag name="ISPRING_SLIDE_INDENT_LEVEL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1.213"/>
  <p:tag name="ISPRING_SLIDE_ID_2" val="{C10301DF-CBE4-4F27-B134-DD1A409F74EF}"/>
  <p:tag name="GENSWF_ADVANCE_TIME" val="16.31"/>
  <p:tag name="ISPRING_SLIDE_INDENT_LEVEL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7.811"/>
  <p:tag name="ISPRING_SLIDE_ID_2" val="{F7C5F952-7FA4-44A1-993D-B5090EA2DA99}"/>
  <p:tag name="GENSWF_ADVANCE_TIME" val="10.58"/>
  <p:tag name="ISPRING_SLIDE_INDENT_LEVEL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ò chơi"/>
  <p:tag name="ISPRING_SLIDE_INDENT_LEVEL" val="0"/>
  <p:tag name="TIMING" val="|3.175|8.745|3.993|8.172|10.038"/>
  <p:tag name="ISPRING_SLIDE_ID_2" val="{251E28FA-A7F5-4FA2-AF1C-E245761EBCFE}"/>
  <p:tag name="GENSWF_ADVANCE_TIME" val="37.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âu hỏi"/>
  <p:tag name="ISPRING_SLIDE_INDENT_LEVEL" val="0"/>
  <p:tag name="GENSWF_ADVANCE_TIME" val="13.53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QUIZ_FULL_PATH" val="C:\Users\ricto\Desktop\NBTN Gà con\quiz\quiz1.quiz"/>
  <p:tag name="ISPRING_QUIZ_RELATIVE_PATH" val="NBTN Gà con\quiz\quiz1.quiz"/>
  <p:tag name="ISPRING_SLIDE_ID_2" val="{6348DABD-7234-430B-8E89-70E16856FB4B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8.66"/>
  <p:tag name="ISPRING_SLIDE_ID_2" val="{7D11D794-33C2-4E4E-9744-9B3DDF8F55A3}"/>
  <p:tag name="ISPRING_SLIDE_INDENT_LEVEL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mục đích yêu cầu"/>
  <p:tag name="ISPRING_SLIDE_INDENT_LEVEL" val="0"/>
  <p:tag name="TIMING" val="|1.729|4.241|1.906|1.821|1.461|1.492|1.024|1.541|1.404|1.506"/>
  <p:tag name="ISPRING_SLIDE_ID_2" val="{3A6DA9F9-7526-49C0-B9C8-66B47FDD2202}"/>
  <p:tag name="GENSWF_ADVANCE_TIME" val="26.4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TITLE" val="bài hát: đàn gà con"/>
  <p:tag name="TIMING" val="|5.211"/>
  <p:tag name="ISPRING_SLIDE_ID_2" val="{0153F4D6-6675-424D-89B5-1BED20410CC5}"/>
  <p:tag name="GENSWF_ADVANCE_TIME" val="19.5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video bài hát"/>
  <p:tag name="ISPRING_SLIDE_INDENT_LEVEL" val="0"/>
  <p:tag name="ISPRING_PLAYER_LAYOUT_TYPE" val="Video"/>
  <p:tag name="GENSWF_ADVANCE_TIME" val="36.03"/>
  <p:tag name="ISPRING_SLIDE_ID_2" val="{9014FDAE-F956-4682-BE3B-B5E201E50BE2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ìm hiểu về gà con"/>
  <p:tag name="ISPRING_SLIDE_INDENT_LEVEL" val="0"/>
  <p:tag name="TIMING" val="|2.177"/>
  <p:tag name="ISPRING_SLIDE_ID_2" val="{265B12C0-D0E4-4F5E-90E3-7D7B18CE12CA}"/>
  <p:tag name="GENSWF_ADVANCE_TIME" val="2.7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gà con"/>
  <p:tag name="ISPRING_SLIDE_INDENT_LEVEL" val="0"/>
  <p:tag name="TIMING" val="|2.899|6.82"/>
  <p:tag name="ISPRING_SLIDE_ID_2" val="{CDAB7CE1-6CE3-46E4-BF09-328BD3E655A9}"/>
  <p:tag name="GENSWF_ADVANCE_TIME" val="25.3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TITLE" val="lông gà con có màu vàng"/>
  <p:tag name="TIMING" val="|2.967|8.517"/>
  <p:tag name="ISPRING_SLIDE_ID_2" val="{4CE6F502-2AFC-430A-9018-7908C877FD40}"/>
  <p:tag name="GENSWF_ADVANCE_TIME" val="25.3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SLIDE_INDENT_LEVEL" val="0"/>
  <p:tag name="GENSWF_SLIDE_TITLE" val="đầu của gà con"/>
  <p:tag name="TIMING" val="|11.35|6.356"/>
  <p:tag name="ISPRING_SLIDE_ID_2" val="{493C9B99-4C4E-4330-AC87-2E225B9477AD}"/>
  <p:tag name="GENSWF_ADVANCE_TIME" val="31.8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1390</TotalTime>
  <Words>263</Words>
  <Application>Microsoft Office PowerPoint</Application>
  <PresentationFormat>Custom</PresentationFormat>
  <Paragraphs>62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PHÒNG GD&amp;ĐT QUẬN LONG BIÊN TRƯỜNG MẦM NON TUỔI HOA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Ngoài gà con ra các con có biết con gà nào khác không?  </vt:lpstr>
      <vt:lpstr>* Giáo dục: Các chú gà con rất dễ thương và đáng yêu, chính vì thế các con hãy biết chăm sóc và bảo vệ cho gà con nhé!</vt:lpstr>
      <vt:lpstr>* Trò chơi</vt:lpstr>
      <vt:lpstr>PowerPoint Presentation</vt:lpstr>
      <vt:lpstr>PowerPoint Presentation</vt:lpstr>
      <vt:lpstr>Xin chào và hẹn gặp lại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NBTN  ga con</dc:title>
  <dc:creator>rictop.hubt@gmail.com</dc:creator>
  <cp:lastModifiedBy>Techsi.vn</cp:lastModifiedBy>
  <cp:revision>122</cp:revision>
  <dcterms:created xsi:type="dcterms:W3CDTF">2021-11-15T13:22:09Z</dcterms:created>
  <dcterms:modified xsi:type="dcterms:W3CDTF">2022-04-23T05:22:27Z</dcterms:modified>
</cp:coreProperties>
</file>