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4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0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7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5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4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2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1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62DF7-C07E-4430-B43E-A804C34624D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168A3-CE1D-4564-9F5A-4B49D3B06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â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1</cp:revision>
  <dcterms:created xsi:type="dcterms:W3CDTF">2022-05-19T15:16:59Z</dcterms:created>
  <dcterms:modified xsi:type="dcterms:W3CDTF">2022-05-19T15:17:51Z</dcterms:modified>
</cp:coreProperties>
</file>