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5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9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9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8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9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4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0EEB-0986-4187-AD36-79C4E620A824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46289-78A8-4CE2-BE5C-5F7EC6C4C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5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oán nhận biết buổi sáng,trưa,chiều,tối B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6388" y="-169818"/>
            <a:ext cx="12688388" cy="70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</cp:revision>
  <dcterms:created xsi:type="dcterms:W3CDTF">2022-04-27T13:42:21Z</dcterms:created>
  <dcterms:modified xsi:type="dcterms:W3CDTF">2022-04-27T13:44:27Z</dcterms:modified>
</cp:coreProperties>
</file>