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85" r:id="rId19"/>
    <p:sldId id="274" r:id="rId20"/>
    <p:sldId id="275" r:id="rId21"/>
    <p:sldId id="276" r:id="rId22"/>
    <p:sldId id="284" r:id="rId23"/>
    <p:sldId id="277" r:id="rId24"/>
    <p:sldId id="286" r:id="rId25"/>
    <p:sldId id="278" r:id="rId26"/>
    <p:sldId id="279" r:id="rId27"/>
    <p:sldId id="280" r:id="rId28"/>
    <p:sldId id="281" r:id="rId29"/>
    <p:sldId id="282" r:id="rId30"/>
    <p:sldId id="283" r:id="rId3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2934" y="-13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8DFC-5ADF-4E02-B9FC-DD545A464832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F51C-749A-4BB3-89B1-1D199CB5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126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8DFC-5ADF-4E02-B9FC-DD545A464832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F51C-749A-4BB3-89B1-1D199CB5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025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8DFC-5ADF-4E02-B9FC-DD545A464832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F51C-749A-4BB3-89B1-1D199CB5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5134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8DFC-5ADF-4E02-B9FC-DD545A464832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F51C-749A-4BB3-89B1-1D199CB5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167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8DFC-5ADF-4E02-B9FC-DD545A464832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F51C-749A-4BB3-89B1-1D199CB5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6387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8DFC-5ADF-4E02-B9FC-DD545A464832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F51C-749A-4BB3-89B1-1D199CB5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7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8DFC-5ADF-4E02-B9FC-DD545A464832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F51C-749A-4BB3-89B1-1D199CB5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306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8DFC-5ADF-4E02-B9FC-DD545A464832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F51C-749A-4BB3-89B1-1D199CB5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96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8DFC-5ADF-4E02-B9FC-DD545A464832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F51C-749A-4BB3-89B1-1D199CB5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405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8DFC-5ADF-4E02-B9FC-DD545A464832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F51C-749A-4BB3-89B1-1D199CB5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408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18DFC-5ADF-4E02-B9FC-DD545A464832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C4F51C-749A-4BB3-89B1-1D199CB5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85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418DFC-5ADF-4E02-B9FC-DD545A464832}" type="datetimeFigureOut">
              <a:rPr lang="en-US" smtClean="0"/>
              <a:t>4/23/2022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C4F51C-749A-4BB3-89B1-1D199CB5E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462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" y="-29429"/>
            <a:ext cx="9144000" cy="688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92100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94357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3614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8495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1550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5470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6031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34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776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2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14642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517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88237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2527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2634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07476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02501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"/>
            <a:ext cx="11830050" cy="666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2795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34317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494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41368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45634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7294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"/>
            <a:ext cx="9144000" cy="676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2356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4724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9777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3244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7714" y="0"/>
            <a:ext cx="9372600" cy="6861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4868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85606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81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2544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279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On-screen Show (4:3)</PresentationFormat>
  <Paragraphs>0</Paragraphs>
  <Slides>30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</dc:creator>
  <cp:lastModifiedBy>Laptop</cp:lastModifiedBy>
  <cp:revision>3</cp:revision>
  <dcterms:created xsi:type="dcterms:W3CDTF">2022-04-23T02:20:05Z</dcterms:created>
  <dcterms:modified xsi:type="dcterms:W3CDTF">2022-04-23T02:43:50Z</dcterms:modified>
</cp:coreProperties>
</file>