
<file path=[Content_Types].xml><?xml version="1.0" encoding="utf-8"?>
<Types xmlns="http://schemas.openxmlformats.org/package/2006/content-types">
  <Default Extension="jfif" ContentType="image/jpeg"/>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8" r:id="rId4"/>
    <p:sldId id="259" r:id="rId5"/>
    <p:sldId id="260" r:id="rId6"/>
    <p:sldId id="262" r:id="rId7"/>
    <p:sldId id="263" r:id="rId8"/>
    <p:sldId id="261"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498CF-E88B-4A48-A933-4997CB638A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62E2C9-2E7F-4A25-BBC7-EF90924A4F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B2CA03-272C-439E-8897-906758001874}"/>
              </a:ext>
            </a:extLst>
          </p:cNvPr>
          <p:cNvSpPr>
            <a:spLocks noGrp="1"/>
          </p:cNvSpPr>
          <p:nvPr>
            <p:ph type="dt" sz="half" idx="10"/>
          </p:nvPr>
        </p:nvSpPr>
        <p:spPr/>
        <p:txBody>
          <a:bodyPr/>
          <a:lstStyle/>
          <a:p>
            <a:fld id="{5B7C9F3E-1E82-4168-872D-5D992DA6ACFE}" type="datetimeFigureOut">
              <a:rPr lang="en-US" smtClean="0"/>
              <a:t>4/23/2022</a:t>
            </a:fld>
            <a:endParaRPr lang="en-US"/>
          </a:p>
        </p:txBody>
      </p:sp>
      <p:sp>
        <p:nvSpPr>
          <p:cNvPr id="5" name="Footer Placeholder 4">
            <a:extLst>
              <a:ext uri="{FF2B5EF4-FFF2-40B4-BE49-F238E27FC236}">
                <a16:creationId xmlns:a16="http://schemas.microsoft.com/office/drawing/2014/main" id="{73AC3462-2E20-4325-B49F-5473CD5DB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587DC4-AFF1-4F30-9124-DBB40DB8C097}"/>
              </a:ext>
            </a:extLst>
          </p:cNvPr>
          <p:cNvSpPr>
            <a:spLocks noGrp="1"/>
          </p:cNvSpPr>
          <p:nvPr>
            <p:ph type="sldNum" sz="quarter" idx="12"/>
          </p:nvPr>
        </p:nvSpPr>
        <p:spPr/>
        <p:txBody>
          <a:bodyPr/>
          <a:lstStyle/>
          <a:p>
            <a:fld id="{9F6593E1-4837-4F05-8CFC-B77403EF7857}" type="slidenum">
              <a:rPr lang="en-US" smtClean="0"/>
              <a:t>‹#›</a:t>
            </a:fld>
            <a:endParaRPr lang="en-US"/>
          </a:p>
        </p:txBody>
      </p:sp>
    </p:spTree>
    <p:extLst>
      <p:ext uri="{BB962C8B-B14F-4D97-AF65-F5344CB8AC3E}">
        <p14:creationId xmlns:p14="http://schemas.microsoft.com/office/powerpoint/2010/main" val="45237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8BFF-6ECF-4BFB-83A9-42E48B646B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0F6375-8528-487F-B86E-47010C5371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98DD68-CE1E-4322-8806-9FC4DB509578}"/>
              </a:ext>
            </a:extLst>
          </p:cNvPr>
          <p:cNvSpPr>
            <a:spLocks noGrp="1"/>
          </p:cNvSpPr>
          <p:nvPr>
            <p:ph type="dt" sz="half" idx="10"/>
          </p:nvPr>
        </p:nvSpPr>
        <p:spPr/>
        <p:txBody>
          <a:bodyPr/>
          <a:lstStyle/>
          <a:p>
            <a:fld id="{5B7C9F3E-1E82-4168-872D-5D992DA6ACFE}" type="datetimeFigureOut">
              <a:rPr lang="en-US" smtClean="0"/>
              <a:t>4/23/2022</a:t>
            </a:fld>
            <a:endParaRPr lang="en-US"/>
          </a:p>
        </p:txBody>
      </p:sp>
      <p:sp>
        <p:nvSpPr>
          <p:cNvPr id="5" name="Footer Placeholder 4">
            <a:extLst>
              <a:ext uri="{FF2B5EF4-FFF2-40B4-BE49-F238E27FC236}">
                <a16:creationId xmlns:a16="http://schemas.microsoft.com/office/drawing/2014/main" id="{ED432EBE-01E8-43A2-9B89-D3A38173BA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272108-130C-4C59-8104-FB446CAE34FF}"/>
              </a:ext>
            </a:extLst>
          </p:cNvPr>
          <p:cNvSpPr>
            <a:spLocks noGrp="1"/>
          </p:cNvSpPr>
          <p:nvPr>
            <p:ph type="sldNum" sz="quarter" idx="12"/>
          </p:nvPr>
        </p:nvSpPr>
        <p:spPr/>
        <p:txBody>
          <a:bodyPr/>
          <a:lstStyle/>
          <a:p>
            <a:fld id="{9F6593E1-4837-4F05-8CFC-B77403EF7857}" type="slidenum">
              <a:rPr lang="en-US" smtClean="0"/>
              <a:t>‹#›</a:t>
            </a:fld>
            <a:endParaRPr lang="en-US"/>
          </a:p>
        </p:txBody>
      </p:sp>
    </p:spTree>
    <p:extLst>
      <p:ext uri="{BB962C8B-B14F-4D97-AF65-F5344CB8AC3E}">
        <p14:creationId xmlns:p14="http://schemas.microsoft.com/office/powerpoint/2010/main" val="968847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F29271-D4E1-46ED-831C-3DE9897E86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C118C8-9063-4323-9CFC-8B904C42BE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2951F2-D8DF-4E03-A0A7-C9C18E42E397}"/>
              </a:ext>
            </a:extLst>
          </p:cNvPr>
          <p:cNvSpPr>
            <a:spLocks noGrp="1"/>
          </p:cNvSpPr>
          <p:nvPr>
            <p:ph type="dt" sz="half" idx="10"/>
          </p:nvPr>
        </p:nvSpPr>
        <p:spPr/>
        <p:txBody>
          <a:bodyPr/>
          <a:lstStyle/>
          <a:p>
            <a:fld id="{5B7C9F3E-1E82-4168-872D-5D992DA6ACFE}" type="datetimeFigureOut">
              <a:rPr lang="en-US" smtClean="0"/>
              <a:t>4/23/2022</a:t>
            </a:fld>
            <a:endParaRPr lang="en-US"/>
          </a:p>
        </p:txBody>
      </p:sp>
      <p:sp>
        <p:nvSpPr>
          <p:cNvPr id="5" name="Footer Placeholder 4">
            <a:extLst>
              <a:ext uri="{FF2B5EF4-FFF2-40B4-BE49-F238E27FC236}">
                <a16:creationId xmlns:a16="http://schemas.microsoft.com/office/drawing/2014/main" id="{FB15D41E-0770-4AD2-9756-8D1CBC3380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279684-5305-46A9-A76A-FD48CBB2B5CF}"/>
              </a:ext>
            </a:extLst>
          </p:cNvPr>
          <p:cNvSpPr>
            <a:spLocks noGrp="1"/>
          </p:cNvSpPr>
          <p:nvPr>
            <p:ph type="sldNum" sz="quarter" idx="12"/>
          </p:nvPr>
        </p:nvSpPr>
        <p:spPr/>
        <p:txBody>
          <a:bodyPr/>
          <a:lstStyle/>
          <a:p>
            <a:fld id="{9F6593E1-4837-4F05-8CFC-B77403EF7857}" type="slidenum">
              <a:rPr lang="en-US" smtClean="0"/>
              <a:t>‹#›</a:t>
            </a:fld>
            <a:endParaRPr lang="en-US"/>
          </a:p>
        </p:txBody>
      </p:sp>
    </p:spTree>
    <p:extLst>
      <p:ext uri="{BB962C8B-B14F-4D97-AF65-F5344CB8AC3E}">
        <p14:creationId xmlns:p14="http://schemas.microsoft.com/office/powerpoint/2010/main" val="2071714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80B4-DDD6-4095-93EB-5D785D02AE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1B3CB1-A63A-4209-A501-BE15122DCC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51FEFD-B103-4841-9B04-0225B32EE51A}"/>
              </a:ext>
            </a:extLst>
          </p:cNvPr>
          <p:cNvSpPr>
            <a:spLocks noGrp="1"/>
          </p:cNvSpPr>
          <p:nvPr>
            <p:ph type="dt" sz="half" idx="10"/>
          </p:nvPr>
        </p:nvSpPr>
        <p:spPr/>
        <p:txBody>
          <a:bodyPr/>
          <a:lstStyle/>
          <a:p>
            <a:fld id="{5B7C9F3E-1E82-4168-872D-5D992DA6ACFE}" type="datetimeFigureOut">
              <a:rPr lang="en-US" smtClean="0"/>
              <a:t>4/23/2022</a:t>
            </a:fld>
            <a:endParaRPr lang="en-US"/>
          </a:p>
        </p:txBody>
      </p:sp>
      <p:sp>
        <p:nvSpPr>
          <p:cNvPr id="5" name="Footer Placeholder 4">
            <a:extLst>
              <a:ext uri="{FF2B5EF4-FFF2-40B4-BE49-F238E27FC236}">
                <a16:creationId xmlns:a16="http://schemas.microsoft.com/office/drawing/2014/main" id="{84EE9101-340C-4C9F-9331-6631BBBB14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C33E43-4BBF-440A-B4F2-4126F6185464}"/>
              </a:ext>
            </a:extLst>
          </p:cNvPr>
          <p:cNvSpPr>
            <a:spLocks noGrp="1"/>
          </p:cNvSpPr>
          <p:nvPr>
            <p:ph type="sldNum" sz="quarter" idx="12"/>
          </p:nvPr>
        </p:nvSpPr>
        <p:spPr/>
        <p:txBody>
          <a:bodyPr/>
          <a:lstStyle/>
          <a:p>
            <a:fld id="{9F6593E1-4837-4F05-8CFC-B77403EF7857}" type="slidenum">
              <a:rPr lang="en-US" smtClean="0"/>
              <a:t>‹#›</a:t>
            </a:fld>
            <a:endParaRPr lang="en-US"/>
          </a:p>
        </p:txBody>
      </p:sp>
    </p:spTree>
    <p:extLst>
      <p:ext uri="{BB962C8B-B14F-4D97-AF65-F5344CB8AC3E}">
        <p14:creationId xmlns:p14="http://schemas.microsoft.com/office/powerpoint/2010/main" val="328790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8DEEC-75F4-4FC7-8861-02D66FD01F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FC2073-3015-4A3C-B038-939744EDBE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D726AA-9DED-4C26-8F2A-0F18B3284D66}"/>
              </a:ext>
            </a:extLst>
          </p:cNvPr>
          <p:cNvSpPr>
            <a:spLocks noGrp="1"/>
          </p:cNvSpPr>
          <p:nvPr>
            <p:ph type="dt" sz="half" idx="10"/>
          </p:nvPr>
        </p:nvSpPr>
        <p:spPr/>
        <p:txBody>
          <a:bodyPr/>
          <a:lstStyle/>
          <a:p>
            <a:fld id="{5B7C9F3E-1E82-4168-872D-5D992DA6ACFE}" type="datetimeFigureOut">
              <a:rPr lang="en-US" smtClean="0"/>
              <a:t>4/23/2022</a:t>
            </a:fld>
            <a:endParaRPr lang="en-US"/>
          </a:p>
        </p:txBody>
      </p:sp>
      <p:sp>
        <p:nvSpPr>
          <p:cNvPr id="5" name="Footer Placeholder 4">
            <a:extLst>
              <a:ext uri="{FF2B5EF4-FFF2-40B4-BE49-F238E27FC236}">
                <a16:creationId xmlns:a16="http://schemas.microsoft.com/office/drawing/2014/main" id="{4CFB8208-84E4-41CB-A5FC-D62ED771BA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90731-B6E9-4491-B39D-F2E6B7ECDD97}"/>
              </a:ext>
            </a:extLst>
          </p:cNvPr>
          <p:cNvSpPr>
            <a:spLocks noGrp="1"/>
          </p:cNvSpPr>
          <p:nvPr>
            <p:ph type="sldNum" sz="quarter" idx="12"/>
          </p:nvPr>
        </p:nvSpPr>
        <p:spPr/>
        <p:txBody>
          <a:bodyPr/>
          <a:lstStyle/>
          <a:p>
            <a:fld id="{9F6593E1-4837-4F05-8CFC-B77403EF7857}" type="slidenum">
              <a:rPr lang="en-US" smtClean="0"/>
              <a:t>‹#›</a:t>
            </a:fld>
            <a:endParaRPr lang="en-US"/>
          </a:p>
        </p:txBody>
      </p:sp>
    </p:spTree>
    <p:extLst>
      <p:ext uri="{BB962C8B-B14F-4D97-AF65-F5344CB8AC3E}">
        <p14:creationId xmlns:p14="http://schemas.microsoft.com/office/powerpoint/2010/main" val="3791576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D115-000D-49F4-9C37-7548E7C0AB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870940-103A-4830-BDDF-31F21ED13B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9A7410-6880-4BF7-85A1-0AA7EA46C9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F4486D-4284-4F39-9A8C-A61D32F55573}"/>
              </a:ext>
            </a:extLst>
          </p:cNvPr>
          <p:cNvSpPr>
            <a:spLocks noGrp="1"/>
          </p:cNvSpPr>
          <p:nvPr>
            <p:ph type="dt" sz="half" idx="10"/>
          </p:nvPr>
        </p:nvSpPr>
        <p:spPr/>
        <p:txBody>
          <a:bodyPr/>
          <a:lstStyle/>
          <a:p>
            <a:fld id="{5B7C9F3E-1E82-4168-872D-5D992DA6ACFE}" type="datetimeFigureOut">
              <a:rPr lang="en-US" smtClean="0"/>
              <a:t>4/23/2022</a:t>
            </a:fld>
            <a:endParaRPr lang="en-US"/>
          </a:p>
        </p:txBody>
      </p:sp>
      <p:sp>
        <p:nvSpPr>
          <p:cNvPr id="6" name="Footer Placeholder 5">
            <a:extLst>
              <a:ext uri="{FF2B5EF4-FFF2-40B4-BE49-F238E27FC236}">
                <a16:creationId xmlns:a16="http://schemas.microsoft.com/office/drawing/2014/main" id="{CE253728-A08C-44B3-BF0F-1E87938E24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32FAC0-3E65-4B74-B971-BF3377C20D78}"/>
              </a:ext>
            </a:extLst>
          </p:cNvPr>
          <p:cNvSpPr>
            <a:spLocks noGrp="1"/>
          </p:cNvSpPr>
          <p:nvPr>
            <p:ph type="sldNum" sz="quarter" idx="12"/>
          </p:nvPr>
        </p:nvSpPr>
        <p:spPr/>
        <p:txBody>
          <a:bodyPr/>
          <a:lstStyle/>
          <a:p>
            <a:fld id="{9F6593E1-4837-4F05-8CFC-B77403EF7857}" type="slidenum">
              <a:rPr lang="en-US" smtClean="0"/>
              <a:t>‹#›</a:t>
            </a:fld>
            <a:endParaRPr lang="en-US"/>
          </a:p>
        </p:txBody>
      </p:sp>
    </p:spTree>
    <p:extLst>
      <p:ext uri="{BB962C8B-B14F-4D97-AF65-F5344CB8AC3E}">
        <p14:creationId xmlns:p14="http://schemas.microsoft.com/office/powerpoint/2010/main" val="751518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CD9A2-9E23-41D7-B5DF-0C007176D5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46A254-EA7F-464F-BCA1-CE166C8B9C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C7DA6A-9214-439E-9B9E-635C1ECB22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FBE08E-6CB8-4009-A1B0-D0E12F1FCB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5CEAAD-4FC3-4DCF-91DE-E58196689F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4DA190-57DE-4599-B088-5FEB75D696B8}"/>
              </a:ext>
            </a:extLst>
          </p:cNvPr>
          <p:cNvSpPr>
            <a:spLocks noGrp="1"/>
          </p:cNvSpPr>
          <p:nvPr>
            <p:ph type="dt" sz="half" idx="10"/>
          </p:nvPr>
        </p:nvSpPr>
        <p:spPr/>
        <p:txBody>
          <a:bodyPr/>
          <a:lstStyle/>
          <a:p>
            <a:fld id="{5B7C9F3E-1E82-4168-872D-5D992DA6ACFE}" type="datetimeFigureOut">
              <a:rPr lang="en-US" smtClean="0"/>
              <a:t>4/23/2022</a:t>
            </a:fld>
            <a:endParaRPr lang="en-US"/>
          </a:p>
        </p:txBody>
      </p:sp>
      <p:sp>
        <p:nvSpPr>
          <p:cNvPr id="8" name="Footer Placeholder 7">
            <a:extLst>
              <a:ext uri="{FF2B5EF4-FFF2-40B4-BE49-F238E27FC236}">
                <a16:creationId xmlns:a16="http://schemas.microsoft.com/office/drawing/2014/main" id="{7D83B4A5-95E6-4B75-AE8C-D7193841E8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A61E8A-9320-479F-A818-306DCA841DFF}"/>
              </a:ext>
            </a:extLst>
          </p:cNvPr>
          <p:cNvSpPr>
            <a:spLocks noGrp="1"/>
          </p:cNvSpPr>
          <p:nvPr>
            <p:ph type="sldNum" sz="quarter" idx="12"/>
          </p:nvPr>
        </p:nvSpPr>
        <p:spPr/>
        <p:txBody>
          <a:bodyPr/>
          <a:lstStyle/>
          <a:p>
            <a:fld id="{9F6593E1-4837-4F05-8CFC-B77403EF7857}" type="slidenum">
              <a:rPr lang="en-US" smtClean="0"/>
              <a:t>‹#›</a:t>
            </a:fld>
            <a:endParaRPr lang="en-US"/>
          </a:p>
        </p:txBody>
      </p:sp>
    </p:spTree>
    <p:extLst>
      <p:ext uri="{BB962C8B-B14F-4D97-AF65-F5344CB8AC3E}">
        <p14:creationId xmlns:p14="http://schemas.microsoft.com/office/powerpoint/2010/main" val="2161340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54D0E-9B80-4C66-AC34-6B197EBA08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82A10A-00B1-46E7-B471-D55EAA486B68}"/>
              </a:ext>
            </a:extLst>
          </p:cNvPr>
          <p:cNvSpPr>
            <a:spLocks noGrp="1"/>
          </p:cNvSpPr>
          <p:nvPr>
            <p:ph type="dt" sz="half" idx="10"/>
          </p:nvPr>
        </p:nvSpPr>
        <p:spPr/>
        <p:txBody>
          <a:bodyPr/>
          <a:lstStyle/>
          <a:p>
            <a:fld id="{5B7C9F3E-1E82-4168-872D-5D992DA6ACFE}" type="datetimeFigureOut">
              <a:rPr lang="en-US" smtClean="0"/>
              <a:t>4/23/2022</a:t>
            </a:fld>
            <a:endParaRPr lang="en-US"/>
          </a:p>
        </p:txBody>
      </p:sp>
      <p:sp>
        <p:nvSpPr>
          <p:cNvPr id="4" name="Footer Placeholder 3">
            <a:extLst>
              <a:ext uri="{FF2B5EF4-FFF2-40B4-BE49-F238E27FC236}">
                <a16:creationId xmlns:a16="http://schemas.microsoft.com/office/drawing/2014/main" id="{3B3A6A38-7691-4287-921C-B1DC25B2F1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84A17F-2A57-4B41-A71B-30378A2CA12A}"/>
              </a:ext>
            </a:extLst>
          </p:cNvPr>
          <p:cNvSpPr>
            <a:spLocks noGrp="1"/>
          </p:cNvSpPr>
          <p:nvPr>
            <p:ph type="sldNum" sz="quarter" idx="12"/>
          </p:nvPr>
        </p:nvSpPr>
        <p:spPr/>
        <p:txBody>
          <a:bodyPr/>
          <a:lstStyle/>
          <a:p>
            <a:fld id="{9F6593E1-4837-4F05-8CFC-B77403EF7857}" type="slidenum">
              <a:rPr lang="en-US" smtClean="0"/>
              <a:t>‹#›</a:t>
            </a:fld>
            <a:endParaRPr lang="en-US"/>
          </a:p>
        </p:txBody>
      </p:sp>
    </p:spTree>
    <p:extLst>
      <p:ext uri="{BB962C8B-B14F-4D97-AF65-F5344CB8AC3E}">
        <p14:creationId xmlns:p14="http://schemas.microsoft.com/office/powerpoint/2010/main" val="1578004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F326E7-ABA0-4185-8116-A917D0FF6B19}"/>
              </a:ext>
            </a:extLst>
          </p:cNvPr>
          <p:cNvSpPr>
            <a:spLocks noGrp="1"/>
          </p:cNvSpPr>
          <p:nvPr>
            <p:ph type="dt" sz="half" idx="10"/>
          </p:nvPr>
        </p:nvSpPr>
        <p:spPr/>
        <p:txBody>
          <a:bodyPr/>
          <a:lstStyle/>
          <a:p>
            <a:fld id="{5B7C9F3E-1E82-4168-872D-5D992DA6ACFE}" type="datetimeFigureOut">
              <a:rPr lang="en-US" smtClean="0"/>
              <a:t>4/23/2022</a:t>
            </a:fld>
            <a:endParaRPr lang="en-US"/>
          </a:p>
        </p:txBody>
      </p:sp>
      <p:sp>
        <p:nvSpPr>
          <p:cNvPr id="3" name="Footer Placeholder 2">
            <a:extLst>
              <a:ext uri="{FF2B5EF4-FFF2-40B4-BE49-F238E27FC236}">
                <a16:creationId xmlns:a16="http://schemas.microsoft.com/office/drawing/2014/main" id="{D7AF06BD-E5BA-4CEC-8715-9807DE7852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109835-8C86-46D5-B325-BC693BD089EE}"/>
              </a:ext>
            </a:extLst>
          </p:cNvPr>
          <p:cNvSpPr>
            <a:spLocks noGrp="1"/>
          </p:cNvSpPr>
          <p:nvPr>
            <p:ph type="sldNum" sz="quarter" idx="12"/>
          </p:nvPr>
        </p:nvSpPr>
        <p:spPr/>
        <p:txBody>
          <a:bodyPr/>
          <a:lstStyle/>
          <a:p>
            <a:fld id="{9F6593E1-4837-4F05-8CFC-B77403EF7857}" type="slidenum">
              <a:rPr lang="en-US" smtClean="0"/>
              <a:t>‹#›</a:t>
            </a:fld>
            <a:endParaRPr lang="en-US"/>
          </a:p>
        </p:txBody>
      </p:sp>
    </p:spTree>
    <p:extLst>
      <p:ext uri="{BB962C8B-B14F-4D97-AF65-F5344CB8AC3E}">
        <p14:creationId xmlns:p14="http://schemas.microsoft.com/office/powerpoint/2010/main" val="157443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A5EB-6CED-4744-A00E-D20B9FA4C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3A9891-DEEE-4539-B846-9DDC796807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FF77F9-21A0-445C-ADEF-F85390741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E982F1-A7F4-439A-8FCD-9331D2226F0F}"/>
              </a:ext>
            </a:extLst>
          </p:cNvPr>
          <p:cNvSpPr>
            <a:spLocks noGrp="1"/>
          </p:cNvSpPr>
          <p:nvPr>
            <p:ph type="dt" sz="half" idx="10"/>
          </p:nvPr>
        </p:nvSpPr>
        <p:spPr/>
        <p:txBody>
          <a:bodyPr/>
          <a:lstStyle/>
          <a:p>
            <a:fld id="{5B7C9F3E-1E82-4168-872D-5D992DA6ACFE}" type="datetimeFigureOut">
              <a:rPr lang="en-US" smtClean="0"/>
              <a:t>4/23/2022</a:t>
            </a:fld>
            <a:endParaRPr lang="en-US"/>
          </a:p>
        </p:txBody>
      </p:sp>
      <p:sp>
        <p:nvSpPr>
          <p:cNvPr id="6" name="Footer Placeholder 5">
            <a:extLst>
              <a:ext uri="{FF2B5EF4-FFF2-40B4-BE49-F238E27FC236}">
                <a16:creationId xmlns:a16="http://schemas.microsoft.com/office/drawing/2014/main" id="{15A5A595-2420-495F-9254-CB5DF550FE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B2D995-A562-43D4-BACC-AC7DD1008EE1}"/>
              </a:ext>
            </a:extLst>
          </p:cNvPr>
          <p:cNvSpPr>
            <a:spLocks noGrp="1"/>
          </p:cNvSpPr>
          <p:nvPr>
            <p:ph type="sldNum" sz="quarter" idx="12"/>
          </p:nvPr>
        </p:nvSpPr>
        <p:spPr/>
        <p:txBody>
          <a:bodyPr/>
          <a:lstStyle/>
          <a:p>
            <a:fld id="{9F6593E1-4837-4F05-8CFC-B77403EF7857}" type="slidenum">
              <a:rPr lang="en-US" smtClean="0"/>
              <a:t>‹#›</a:t>
            </a:fld>
            <a:endParaRPr lang="en-US"/>
          </a:p>
        </p:txBody>
      </p:sp>
    </p:spTree>
    <p:extLst>
      <p:ext uri="{BB962C8B-B14F-4D97-AF65-F5344CB8AC3E}">
        <p14:creationId xmlns:p14="http://schemas.microsoft.com/office/powerpoint/2010/main" val="3583993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50CC2-2080-4D50-9496-91735D406D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891279-1D2B-42C8-99D3-0C41CE82FA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73757A-0C3A-43A4-9B39-5D8629D51F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8B4739-9BDB-48C0-8A05-9C8A02F587C0}"/>
              </a:ext>
            </a:extLst>
          </p:cNvPr>
          <p:cNvSpPr>
            <a:spLocks noGrp="1"/>
          </p:cNvSpPr>
          <p:nvPr>
            <p:ph type="dt" sz="half" idx="10"/>
          </p:nvPr>
        </p:nvSpPr>
        <p:spPr/>
        <p:txBody>
          <a:bodyPr/>
          <a:lstStyle/>
          <a:p>
            <a:fld id="{5B7C9F3E-1E82-4168-872D-5D992DA6ACFE}" type="datetimeFigureOut">
              <a:rPr lang="en-US" smtClean="0"/>
              <a:t>4/23/2022</a:t>
            </a:fld>
            <a:endParaRPr lang="en-US"/>
          </a:p>
        </p:txBody>
      </p:sp>
      <p:sp>
        <p:nvSpPr>
          <p:cNvPr id="6" name="Footer Placeholder 5">
            <a:extLst>
              <a:ext uri="{FF2B5EF4-FFF2-40B4-BE49-F238E27FC236}">
                <a16:creationId xmlns:a16="http://schemas.microsoft.com/office/drawing/2014/main" id="{8AE147AD-43CD-4FD1-9C42-068109811C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3D0558-EAAA-43B8-996E-25015100F480}"/>
              </a:ext>
            </a:extLst>
          </p:cNvPr>
          <p:cNvSpPr>
            <a:spLocks noGrp="1"/>
          </p:cNvSpPr>
          <p:nvPr>
            <p:ph type="sldNum" sz="quarter" idx="12"/>
          </p:nvPr>
        </p:nvSpPr>
        <p:spPr/>
        <p:txBody>
          <a:bodyPr/>
          <a:lstStyle/>
          <a:p>
            <a:fld id="{9F6593E1-4837-4F05-8CFC-B77403EF7857}" type="slidenum">
              <a:rPr lang="en-US" smtClean="0"/>
              <a:t>‹#›</a:t>
            </a:fld>
            <a:endParaRPr lang="en-US"/>
          </a:p>
        </p:txBody>
      </p:sp>
    </p:spTree>
    <p:extLst>
      <p:ext uri="{BB962C8B-B14F-4D97-AF65-F5344CB8AC3E}">
        <p14:creationId xmlns:p14="http://schemas.microsoft.com/office/powerpoint/2010/main" val="242629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DC7227-EAAE-4225-A57E-1A2569070F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4EB300-1F9E-49E9-8C39-4DF2F9D717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BDFAE-C26F-4088-94DB-B5127A174A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C9F3E-1E82-4168-872D-5D992DA6ACFE}" type="datetimeFigureOut">
              <a:rPr lang="en-US" smtClean="0"/>
              <a:t>4/23/2022</a:t>
            </a:fld>
            <a:endParaRPr lang="en-US"/>
          </a:p>
        </p:txBody>
      </p:sp>
      <p:sp>
        <p:nvSpPr>
          <p:cNvPr id="5" name="Footer Placeholder 4">
            <a:extLst>
              <a:ext uri="{FF2B5EF4-FFF2-40B4-BE49-F238E27FC236}">
                <a16:creationId xmlns:a16="http://schemas.microsoft.com/office/drawing/2014/main" id="{63F8AEF4-5273-49E6-9B83-88936A4A04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7B79DC-6816-4555-A4C4-7CD01C7504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593E1-4837-4F05-8CFC-B77403EF7857}" type="slidenum">
              <a:rPr lang="en-US" smtClean="0"/>
              <a:t>‹#›</a:t>
            </a:fld>
            <a:endParaRPr lang="en-US"/>
          </a:p>
        </p:txBody>
      </p:sp>
    </p:spTree>
    <p:extLst>
      <p:ext uri="{BB962C8B-B14F-4D97-AF65-F5344CB8AC3E}">
        <p14:creationId xmlns:p14="http://schemas.microsoft.com/office/powerpoint/2010/main" val="2629765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3.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0.m4a"/><Relationship Id="rId7" Type="http://schemas.openxmlformats.org/officeDocument/2006/relationships/image" Target="../media/image11.jpeg"/><Relationship Id="rId2" Type="http://schemas.microsoft.com/office/2007/relationships/media" Target="../media/media10.m4a"/><Relationship Id="rId1" Type="http://schemas.openxmlformats.org/officeDocument/2006/relationships/tags" Target="../tags/tag10.xml"/><Relationship Id="rId6" Type="http://schemas.openxmlformats.org/officeDocument/2006/relationships/image" Target="../media/image10.jpeg"/><Relationship Id="rId5" Type="http://schemas.openxmlformats.org/officeDocument/2006/relationships/image" Target="../media/image15.jp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media11.m4a"/><Relationship Id="rId2" Type="http://schemas.microsoft.com/office/2007/relationships/media" Target="../media/media11.m4a"/><Relationship Id="rId1" Type="http://schemas.openxmlformats.org/officeDocument/2006/relationships/tags" Target="../tags/tag11.xml"/><Relationship Id="rId6" Type="http://schemas.openxmlformats.org/officeDocument/2006/relationships/image" Target="../media/image3.png"/><Relationship Id="rId5" Type="http://schemas.openxmlformats.org/officeDocument/2006/relationships/image" Target="../media/image16.jp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3.pn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3.m4a"/><Relationship Id="rId7" Type="http://schemas.openxmlformats.org/officeDocument/2006/relationships/image" Target="../media/image8.png"/><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image" Target="../media/image7.jpeg"/><Relationship Id="rId5" Type="http://schemas.openxmlformats.org/officeDocument/2006/relationships/image" Target="../media/image6.jfif"/><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4.m4a"/><Relationship Id="rId7" Type="http://schemas.openxmlformats.org/officeDocument/2006/relationships/image" Target="../media/image7.jpeg"/><Relationship Id="rId2" Type="http://schemas.microsoft.com/office/2007/relationships/media" Target="../media/media4.m4a"/><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6.jfif"/><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media5.m4a"/><Relationship Id="rId7" Type="http://schemas.openxmlformats.org/officeDocument/2006/relationships/image" Target="../media/image3.png"/><Relationship Id="rId2" Type="http://schemas.microsoft.com/office/2007/relationships/media" Target="../media/media5.m4a"/><Relationship Id="rId1" Type="http://schemas.openxmlformats.org/officeDocument/2006/relationships/tags" Target="../tags/tag5.xml"/><Relationship Id="rId6" Type="http://schemas.openxmlformats.org/officeDocument/2006/relationships/image" Target="../media/image7.jpeg"/><Relationship Id="rId5" Type="http://schemas.openxmlformats.org/officeDocument/2006/relationships/image" Target="../media/image6.jfif"/><Relationship Id="rId4"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6.m4a"/><Relationship Id="rId7" Type="http://schemas.openxmlformats.org/officeDocument/2006/relationships/image" Target="../media/image11.jpeg"/><Relationship Id="rId2" Type="http://schemas.microsoft.com/office/2007/relationships/media" Target="../media/media6.m4a"/><Relationship Id="rId1" Type="http://schemas.openxmlformats.org/officeDocument/2006/relationships/tags" Target="../tags/tag6.xml"/><Relationship Id="rId6" Type="http://schemas.openxmlformats.org/officeDocument/2006/relationships/image" Target="../media/image10.jpeg"/><Relationship Id="rId5" Type="http://schemas.openxmlformats.org/officeDocument/2006/relationships/image" Target="../media/image6.jfif"/><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7.m4a"/><Relationship Id="rId7" Type="http://schemas.openxmlformats.org/officeDocument/2006/relationships/image" Target="../media/image13.png"/><Relationship Id="rId2" Type="http://schemas.microsoft.com/office/2007/relationships/media" Target="../media/media7.m4a"/><Relationship Id="rId1" Type="http://schemas.openxmlformats.org/officeDocument/2006/relationships/tags" Target="../tags/tag7.xml"/><Relationship Id="rId6" Type="http://schemas.openxmlformats.org/officeDocument/2006/relationships/image" Target="../media/image12.jpeg"/><Relationship Id="rId5" Type="http://schemas.openxmlformats.org/officeDocument/2006/relationships/image" Target="../media/image6.jfif"/><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14.jfif"/><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9.m4a"/><Relationship Id="rId7" Type="http://schemas.openxmlformats.org/officeDocument/2006/relationships/image" Target="../media/image7.jpeg"/><Relationship Id="rId2" Type="http://schemas.microsoft.com/office/2007/relationships/media" Target="../media/media9.m4a"/><Relationship Id="rId1" Type="http://schemas.openxmlformats.org/officeDocument/2006/relationships/tags" Target="../tags/tag9.xml"/><Relationship Id="rId6" Type="http://schemas.openxmlformats.org/officeDocument/2006/relationships/image" Target="../media/image9.png"/><Relationship Id="rId5" Type="http://schemas.openxmlformats.org/officeDocument/2006/relationships/image" Target="../media/image15.jpg"/><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7A0AF-6066-4484-8719-1DC0C03F016E}"/>
              </a:ext>
            </a:extLst>
          </p:cNvPr>
          <p:cNvSpPr>
            <a:spLocks noGrp="1"/>
          </p:cNvSpPr>
          <p:nvPr>
            <p:ph type="title"/>
          </p:nvPr>
        </p:nvSpPr>
        <p:spPr>
          <a:xfrm>
            <a:off x="838200" y="18255"/>
            <a:ext cx="10515600" cy="1325563"/>
          </a:xfrm>
        </p:spPr>
        <p:txBody>
          <a:bodyPr>
            <a:normAutofit/>
          </a:bodyPr>
          <a:lstStyle/>
          <a:p>
            <a:pPr algn="ctr"/>
            <a:r>
              <a:rPr lang="en-US" sz="2800" dirty="0">
                <a:latin typeface="Times New Roman" panose="02020603050405020304" pitchFamily="18" charset="0"/>
                <a:cs typeface="Times New Roman" panose="02020603050405020304" pitchFamily="18" charset="0"/>
              </a:rPr>
              <a:t>ỦY BAN NHÂN DÂN QUẬN LONG BIÊN</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TRƯỜNG MẦM NON TUỔI HOA</a:t>
            </a:r>
          </a:p>
        </p:txBody>
      </p:sp>
      <p:sp>
        <p:nvSpPr>
          <p:cNvPr id="3" name="Content Placeholder 2">
            <a:extLst>
              <a:ext uri="{FF2B5EF4-FFF2-40B4-BE49-F238E27FC236}">
                <a16:creationId xmlns:a16="http://schemas.microsoft.com/office/drawing/2014/main" id="{E046549B-E32F-44FC-B174-1B6B1A0F6025}"/>
              </a:ext>
            </a:extLst>
          </p:cNvPr>
          <p:cNvSpPr>
            <a:spLocks noGrp="1"/>
          </p:cNvSpPr>
          <p:nvPr>
            <p:ph idx="1"/>
          </p:nvPr>
        </p:nvSpPr>
        <p:spPr>
          <a:xfrm>
            <a:off x="838200" y="2871537"/>
            <a:ext cx="10515600" cy="3209174"/>
          </a:xfrm>
        </p:spPr>
        <p:txBody>
          <a:bodyPr>
            <a:normAutofit/>
          </a:bodyPr>
          <a:lstStyle/>
          <a:p>
            <a:pPr marL="0" indent="0" algn="ctr">
              <a:buNone/>
            </a:pPr>
            <a:r>
              <a:rPr lang="en-US" sz="3200" dirty="0">
                <a:latin typeface="Times New Roman" panose="02020603050405020304" pitchFamily="18" charset="0"/>
                <a:cs typeface="Times New Roman" panose="02020603050405020304" pitchFamily="18" charset="0"/>
              </a:rPr>
              <a:t>LĨNH VỰC: PHÁT TRIỂN NHẬN THỨC</a:t>
            </a:r>
          </a:p>
          <a:p>
            <a:pPr marL="0" indent="0" algn="ctr">
              <a:buNone/>
            </a:pPr>
            <a:r>
              <a:rPr lang="en-US" sz="3200" dirty="0">
                <a:latin typeface="Times New Roman" panose="02020603050405020304" pitchFamily="18" charset="0"/>
                <a:cs typeface="Times New Roman" panose="02020603050405020304" pitchFamily="18" charset="0"/>
              </a:rPr>
              <a:t>ĐỀ TÀI: NBPB: Ô TÔ TO- Ô TÔ NHỎ</a:t>
            </a:r>
          </a:p>
          <a:p>
            <a:pPr marL="0" indent="0" algn="ctr">
              <a:buNone/>
            </a:pPr>
            <a:r>
              <a:rPr lang="en-US" sz="3200" dirty="0" err="1">
                <a:latin typeface="Times New Roman" panose="02020603050405020304" pitchFamily="18" charset="0"/>
                <a:cs typeface="Times New Roman" panose="02020603050405020304" pitchFamily="18" charset="0"/>
              </a:rPr>
              <a:t>Lứa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tuổi</a:t>
            </a:r>
            <a:r>
              <a:rPr lang="en-US" sz="3200" dirty="0">
                <a:latin typeface="Times New Roman" panose="02020603050405020304" pitchFamily="18" charset="0"/>
                <a:cs typeface="Times New Roman" panose="02020603050405020304" pitchFamily="18" charset="0"/>
              </a:rPr>
              <a:t>: 24-36 </a:t>
            </a:r>
            <a:r>
              <a:rPr lang="en-US" sz="3200" dirty="0" err="1">
                <a:latin typeface="Times New Roman" panose="02020603050405020304" pitchFamily="18" charset="0"/>
                <a:cs typeface="Times New Roman" panose="02020603050405020304" pitchFamily="18" charset="0"/>
              </a:rPr>
              <a:t>tháng</a:t>
            </a:r>
            <a:endParaRPr lang="en-US" sz="3200" dirty="0">
              <a:latin typeface="Times New Roman" panose="02020603050405020304" pitchFamily="18" charset="0"/>
              <a:cs typeface="Times New Roman" panose="02020603050405020304" pitchFamily="18" charset="0"/>
            </a:endParaRPr>
          </a:p>
          <a:p>
            <a:pPr marL="0" indent="0" algn="ctr">
              <a:buNone/>
            </a:pP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endParaRPr lang="en-US" sz="3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C6EF09D-43ED-485C-ADFB-A4E2F6E2F1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5886" y="1127391"/>
            <a:ext cx="1587302" cy="1587302"/>
          </a:xfrm>
          <a:prstGeom prst="rect">
            <a:avLst/>
          </a:prstGeom>
        </p:spPr>
      </p:pic>
      <p:pic>
        <p:nvPicPr>
          <p:cNvPr id="4" name="Audio 3">
            <a:hlinkClick r:id="" action="ppaction://media"/>
            <a:extLst>
              <a:ext uri="{FF2B5EF4-FFF2-40B4-BE49-F238E27FC236}">
                <a16:creationId xmlns:a16="http://schemas.microsoft.com/office/drawing/2014/main" id="{6F98E674-19C9-47C9-8152-076E4C0D6FBD}"/>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71937852"/>
      </p:ext>
    </p:extLst>
  </p:cSld>
  <p:clrMapOvr>
    <a:masterClrMapping/>
  </p:clrMapOvr>
  <mc:AlternateContent xmlns:mc="http://schemas.openxmlformats.org/markup-compatibility/2006" xmlns:p14="http://schemas.microsoft.com/office/powerpoint/2010/main">
    <mc:Choice Requires="p14">
      <p:transition spd="slow" p14:dur="2000" advTm="27004"/>
    </mc:Choice>
    <mc:Fallback xmlns="">
      <p:transition spd="slow" advTm="270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1000"/>
                                        <p:tgtEl>
                                          <p:spTgt spid="3">
                                            <p:txEl>
                                              <p:pRg st="3" end="3"/>
                                            </p:txEl>
                                          </p:spTgt>
                                        </p:tgtEl>
                                      </p:cBhvr>
                                    </p:animEffect>
                                    <p:anim calcmode="lin" valueType="num">
                                      <p:cBhvr>
                                        <p:cTn id="4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9"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pic>
        <p:nvPicPr>
          <p:cNvPr id="4" name="Picture 2" descr="Hình ảnh Xe đạp Màu Vàng Phim Hoạt Hình Minh Họa Tay Vẽ Xe đạp Minh Họa Rut  Vàng, Xe đồ Chơi Trẻ Em, Xe đạp đẹp, Xe đạp Màu Vàng miễn">
            <a:extLst>
              <a:ext uri="{FF2B5EF4-FFF2-40B4-BE49-F238E27FC236}">
                <a16:creationId xmlns:a16="http://schemas.microsoft.com/office/drawing/2014/main" id="{F655C951-A250-4361-959E-640F442711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43789"/>
            <a:ext cx="6767764" cy="54142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ình ảnh Xe đạp Màu Nâu đẹp Xe đạp Trẻ Em đồ Chơi Phim Hoạt Hình Minh Họa,  Vẽ Tay Xe đạp Minh Họa, Lốp Xe đen, Xe đạp Màu Nâu miễn">
            <a:extLst>
              <a:ext uri="{FF2B5EF4-FFF2-40B4-BE49-F238E27FC236}">
                <a16:creationId xmlns:a16="http://schemas.microsoft.com/office/drawing/2014/main" id="{AEE63A21-AEE5-43E7-9B72-5AA8180AE6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9810" y="3737809"/>
            <a:ext cx="2922671" cy="2338137"/>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a:extLst>
              <a:ext uri="{FF2B5EF4-FFF2-40B4-BE49-F238E27FC236}">
                <a16:creationId xmlns:a16="http://schemas.microsoft.com/office/drawing/2014/main" id="{36ED65CA-AB58-432A-96B3-328AE7CB5E85}"/>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683765208"/>
      </p:ext>
    </p:extLst>
  </p:cSld>
  <p:clrMapOvr>
    <a:masterClrMapping/>
  </p:clrMapOvr>
  <mc:AlternateContent xmlns:mc="http://schemas.openxmlformats.org/markup-compatibility/2006">
    <mc:Choice xmlns:p14="http://schemas.microsoft.com/office/powerpoint/2010/main" Requires="p14">
      <p:transition spd="slow" p14:dur="3900" advTm="7147">
        <p14:glitter pattern="hexagon"/>
      </p:transition>
    </mc:Choice>
    <mc:Fallback>
      <p:transition spd="slow" advTm="714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E9EE5B-1933-4880-8E8E-062D6E22FB75}"/>
              </a:ext>
            </a:extLst>
          </p:cNvPr>
          <p:cNvSpPr txBox="1"/>
          <p:nvPr/>
        </p:nvSpPr>
        <p:spPr>
          <a:xfrm>
            <a:off x="3320716" y="1812757"/>
            <a:ext cx="7603958" cy="2123658"/>
          </a:xfrm>
          <a:prstGeom prst="rect">
            <a:avLst/>
          </a:prstGeom>
          <a:noFill/>
        </p:spPr>
        <p:txBody>
          <a:bodyPr wrap="square" rtlCol="0">
            <a:spAutoFit/>
          </a:bodyPr>
          <a:lstStyle/>
          <a:p>
            <a:pPr algn="ctr"/>
            <a:r>
              <a:rPr lang="en-US" sz="4400" b="1" i="1" dirty="0">
                <a:solidFill>
                  <a:srgbClr val="FF0000"/>
                </a:solidFill>
                <a:latin typeface="Times New Roman" panose="02020603050405020304" pitchFamily="18" charset="0"/>
                <a:cs typeface="Times New Roman" panose="02020603050405020304" pitchFamily="18" charset="0"/>
              </a:rPr>
              <a:t>XIN CHÀO</a:t>
            </a:r>
          </a:p>
          <a:p>
            <a:pPr algn="ctr"/>
            <a:r>
              <a:rPr lang="en-US" sz="4400" b="1" i="1" dirty="0">
                <a:solidFill>
                  <a:srgbClr val="FF0000"/>
                </a:solidFill>
                <a:latin typeface="Times New Roman" panose="02020603050405020304" pitchFamily="18" charset="0"/>
                <a:cs typeface="Times New Roman" panose="02020603050405020304" pitchFamily="18" charset="0"/>
              </a:rPr>
              <a:t> </a:t>
            </a:r>
          </a:p>
          <a:p>
            <a:pPr algn="ctr"/>
            <a:r>
              <a:rPr lang="en-US" sz="4400" b="1" i="1" dirty="0">
                <a:solidFill>
                  <a:srgbClr val="FF0000"/>
                </a:solidFill>
                <a:latin typeface="Times New Roman" panose="02020603050405020304" pitchFamily="18" charset="0"/>
                <a:cs typeface="Times New Roman" panose="02020603050405020304" pitchFamily="18" charset="0"/>
              </a:rPr>
              <a:t>HẸN GẶP LẠI CÁC CON!</a:t>
            </a:r>
          </a:p>
        </p:txBody>
      </p:sp>
      <p:pic>
        <p:nvPicPr>
          <p:cNvPr id="8" name="Audio 7">
            <a:hlinkClick r:id="" action="ppaction://media"/>
            <a:extLst>
              <a:ext uri="{FF2B5EF4-FFF2-40B4-BE49-F238E27FC236}">
                <a16:creationId xmlns:a16="http://schemas.microsoft.com/office/drawing/2014/main" id="{B252EC1C-4C47-404F-8AAD-A1E0D4520B09}"/>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8077441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advTm="21109">
        <p15:prstTrans prst="origami"/>
      </p:transition>
    </mc:Choice>
    <mc:Fallback>
      <p:transition spd="slow" advTm="2110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8"/>
                </p:tgtEl>
              </p:cMediaNode>
            </p:audio>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215742-DAA4-4526-8E57-52604A1CA138}"/>
              </a:ext>
            </a:extLst>
          </p:cNvPr>
          <p:cNvPicPr>
            <a:picLocks noChangeAspect="1"/>
          </p:cNvPicPr>
          <p:nvPr/>
        </p:nvPicPr>
        <p:blipFill>
          <a:blip r:embed="rId6"/>
          <a:stretch>
            <a:fillRect/>
          </a:stretch>
        </p:blipFill>
        <p:spPr>
          <a:xfrm>
            <a:off x="457200" y="1540042"/>
            <a:ext cx="11277600" cy="4748463"/>
          </a:xfrm>
          <a:prstGeom prst="rect">
            <a:avLst/>
          </a:prstGeom>
        </p:spPr>
      </p:pic>
      <p:pic>
        <p:nvPicPr>
          <p:cNvPr id="6" name="Audio 5">
            <a:hlinkClick r:id="" action="ppaction://media"/>
            <a:extLst>
              <a:ext uri="{FF2B5EF4-FFF2-40B4-BE49-F238E27FC236}">
                <a16:creationId xmlns:a16="http://schemas.microsoft.com/office/drawing/2014/main" id="{FF5E3FCC-62E3-42DD-AB66-81B84E7F2C6B}"/>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383903595"/>
      </p:ext>
    </p:extLst>
  </p:cSld>
  <p:clrMapOvr>
    <a:masterClrMapping/>
  </p:clrMapOvr>
  <mc:AlternateContent xmlns:mc="http://schemas.openxmlformats.org/markup-compatibility/2006">
    <mc:Choice xmlns:p14="http://schemas.microsoft.com/office/powerpoint/2010/main" Requires="p14">
      <p:transition spd="slow" p14:dur="800" advTm="26976">
        <p:circle/>
      </p:transition>
    </mc:Choice>
    <mc:Fallback>
      <p:transition spd="slow" advTm="26976">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pic>
        <p:nvPicPr>
          <p:cNvPr id="4" name="Picture 14" descr="Hình ảnh Xe ô Tô Giao Thông Xe Hơi Phim Hoạt Hình, Xe Hơi, Xe Vẽ Tay, Xe  Bằng Tay miễn phí tải tập tin PNG PSDComment và Vector">
            <a:extLst>
              <a:ext uri="{FF2B5EF4-FFF2-40B4-BE49-F238E27FC236}">
                <a16:creationId xmlns:a16="http://schemas.microsoft.com/office/drawing/2014/main" id="{D83528F0-6810-49AF-BABC-E6171F955B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426" y="1078127"/>
            <a:ext cx="5873918" cy="51174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Xe Hơi Ô Tô Phương Tiện Giao Thông - Miễn Phí vector hình ảnh trên Pixabay">
            <a:extLst>
              <a:ext uri="{FF2B5EF4-FFF2-40B4-BE49-F238E27FC236}">
                <a16:creationId xmlns:a16="http://schemas.microsoft.com/office/drawing/2014/main" id="{06DFDF53-7455-4E09-B577-443A95DC2A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3488" y="3026727"/>
            <a:ext cx="3144755" cy="2088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031D6C5-5BB2-417F-912C-DBCE9D40E462}"/>
              </a:ext>
            </a:extLst>
          </p:cNvPr>
          <p:cNvSpPr txBox="1"/>
          <p:nvPr/>
        </p:nvSpPr>
        <p:spPr>
          <a:xfrm>
            <a:off x="1528037" y="5514643"/>
            <a:ext cx="4074695"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Ôtô</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màu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vàng</a:t>
            </a:r>
            <a:endParaRPr lang="en-US" sz="36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4D8E55C-51A9-4189-93FD-4E5EC85AFE3B}"/>
              </a:ext>
            </a:extLst>
          </p:cNvPr>
          <p:cNvSpPr txBox="1"/>
          <p:nvPr/>
        </p:nvSpPr>
        <p:spPr>
          <a:xfrm>
            <a:off x="7213488" y="5514642"/>
            <a:ext cx="2903622"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Ôtô</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màu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đỏ</a:t>
            </a:r>
            <a:endParaRPr lang="en-US" sz="3600" b="1" dirty="0">
              <a:latin typeface="Times New Roman" panose="02020603050405020304" pitchFamily="18" charset="0"/>
              <a:cs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980C511B-2DBC-4814-B539-8D876A36E2FB}"/>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608390021"/>
      </p:ext>
    </p:extLst>
  </p:cSld>
  <p:clrMapOvr>
    <a:masterClrMapping/>
  </p:clrMapOvr>
  <mc:AlternateContent xmlns:mc="http://schemas.openxmlformats.org/markup-compatibility/2006">
    <mc:Choice xmlns:p14="http://schemas.microsoft.com/office/powerpoint/2010/main" Requires="p14">
      <p:transition spd="slow" p14:dur="2500" advTm="48224">
        <p:checker/>
      </p:transition>
    </mc:Choice>
    <mc:Fallback>
      <p:transition spd="slow" advTm="48224">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3" fill="hold" display="0">
                  <p:stCondLst>
                    <p:cond delay="indefinite"/>
                  </p:stCondLst>
                  <p:endCondLst>
                    <p:cond evt="onStopAudio" delay="0">
                      <p:tgtEl>
                        <p:sldTgt/>
                      </p:tgtEl>
                    </p:cond>
                  </p:endCondLst>
                </p:cTn>
                <p:tgtEl>
                  <p:spTgt spid="2"/>
                </p:tgtEl>
              </p:cMediaNode>
            </p:audio>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pic>
        <p:nvPicPr>
          <p:cNvPr id="4" name="Picture 16" descr="Xe Hơi Ô Tô Phương Tiện Giao Thông - Miễn Phí vector hình ảnh trên Pixabay">
            <a:extLst>
              <a:ext uri="{FF2B5EF4-FFF2-40B4-BE49-F238E27FC236}">
                <a16:creationId xmlns:a16="http://schemas.microsoft.com/office/drawing/2014/main" id="{FEFF96F1-1D51-48E7-B8D0-57E54AE3D1A4}"/>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7266358" y="2671762"/>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Hình ảnh Xe ô Tô Giao Thông Xe Hơi Phim Hoạt Hình, Xe Hơi, Xe Vẽ Tay, Xe  Bằng Tay miễn phí tải tập tin PNG PSDComment và Vector">
            <a:extLst>
              <a:ext uri="{FF2B5EF4-FFF2-40B4-BE49-F238E27FC236}">
                <a16:creationId xmlns:a16="http://schemas.microsoft.com/office/drawing/2014/main" id="{3C3B9073-B116-46C3-AFFB-9B02F3B148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7747" y="1027906"/>
            <a:ext cx="5873918" cy="4802187"/>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a:extLst>
              <a:ext uri="{FF2B5EF4-FFF2-40B4-BE49-F238E27FC236}">
                <a16:creationId xmlns:a16="http://schemas.microsoft.com/office/drawing/2014/main" id="{93BAB302-3B9B-431C-A05A-EF478308CB79}"/>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064253" y="5711687"/>
            <a:ext cx="609600" cy="609600"/>
          </a:xfrm>
          <a:prstGeom prst="rect">
            <a:avLst/>
          </a:prstGeom>
        </p:spPr>
      </p:pic>
    </p:spTree>
    <p:custDataLst>
      <p:tags r:id="rId1"/>
    </p:custDataLst>
    <p:extLst>
      <p:ext uri="{BB962C8B-B14F-4D97-AF65-F5344CB8AC3E}">
        <p14:creationId xmlns:p14="http://schemas.microsoft.com/office/powerpoint/2010/main" val="3361995991"/>
      </p:ext>
    </p:extLst>
  </p:cSld>
  <p:clrMapOvr>
    <a:masterClrMapping/>
  </p:clrMapOvr>
  <mc:AlternateContent xmlns:mc="http://schemas.openxmlformats.org/markup-compatibility/2006">
    <mc:Choice xmlns:p14="http://schemas.microsoft.com/office/powerpoint/2010/main" Requires="p14">
      <p:transition spd="slow" p14:dur="1600" advTm="69726">
        <p:blinds dir="vert"/>
      </p:transition>
    </mc:Choice>
    <mc:Fallback>
      <p:transition spd="slow" advTm="69726">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3.33333E-6 1.48148E-6 L 0.36823 -0.07546 " pathEditMode="relative" rAng="0" ptsTypes="AA">
                                      <p:cBhvr>
                                        <p:cTn id="10" dur="2000" fill="hold"/>
                                        <p:tgtEl>
                                          <p:spTgt spid="5"/>
                                        </p:tgtEl>
                                        <p:attrNameLst>
                                          <p:attrName>ppt_x</p:attrName>
                                          <p:attrName>ppt_y</p:attrName>
                                        </p:attrNameLst>
                                      </p:cBhvr>
                                      <p:rCtr x="18411" y="-3773"/>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77273" showWhenStopped="0">
                <p:cTn id="11"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pic>
        <p:nvPicPr>
          <p:cNvPr id="1038" name="Picture 14" descr="Hình ảnh Xe ô Tô Giao Thông Xe Hơi Phim Hoạt Hình, Xe Hơi, Xe Vẽ Tay, Xe  Bằng Tay miễn phí tải tập tin PNG PSDComment và Vector">
            <a:extLst>
              <a:ext uri="{FF2B5EF4-FFF2-40B4-BE49-F238E27FC236}">
                <a16:creationId xmlns:a16="http://schemas.microsoft.com/office/drawing/2014/main" id="{8A3A60AE-44C7-4DBE-81EC-0CF72D065F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415" y="1190603"/>
            <a:ext cx="5873918" cy="5117432"/>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a:extLst>
              <a:ext uri="{FF2B5EF4-FFF2-40B4-BE49-F238E27FC236}">
                <a16:creationId xmlns:a16="http://schemas.microsoft.com/office/drawing/2014/main" id="{A7085E8D-DDC3-4B0A-9076-6893E3C58B52}"/>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pic>
        <p:nvPicPr>
          <p:cNvPr id="1028" name="Picture 4" descr="Xe Hơi Ô Tô Phương Tiện Giao Thông - Miễn Phí vector hình ảnh trên Pixabay">
            <a:extLst>
              <a:ext uri="{FF2B5EF4-FFF2-40B4-BE49-F238E27FC236}">
                <a16:creationId xmlns:a16="http://schemas.microsoft.com/office/drawing/2014/main" id="{B5C54383-0E40-4B50-B1FB-C15295A665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0394" y="3233531"/>
            <a:ext cx="3644348" cy="20176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9713832"/>
      </p:ext>
    </p:extLst>
  </p:cSld>
  <p:clrMapOvr>
    <a:masterClrMapping/>
  </p:clrMapOvr>
  <mc:AlternateContent xmlns:mc="http://schemas.openxmlformats.org/markup-compatibility/2006">
    <mc:Choice xmlns:p14="http://schemas.microsoft.com/office/powerpoint/2010/main" Requires="p14">
      <p:transition spd="slow" p14:dur="1600" advTm="48694">
        <p14:prism isContent="1" isInverted="1"/>
      </p:transition>
    </mc:Choice>
    <mc:Fallback>
      <p:transition spd="slow" advTm="4869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1.875E-6 1.48148E-6 L -0.42656 0.00185 " pathEditMode="relative" rAng="0" ptsTypes="AA">
                                      <p:cBhvr>
                                        <p:cTn id="10" dur="2000" fill="hold"/>
                                        <p:tgtEl>
                                          <p:spTgt spid="1028"/>
                                        </p:tgtEl>
                                        <p:attrNameLst>
                                          <p:attrName>ppt_x</p:attrName>
                                          <p:attrName>ppt_y</p:attrName>
                                        </p:attrNameLst>
                                      </p:cBhvr>
                                      <p:rCtr x="-21328" y="93"/>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pic>
        <p:nvPicPr>
          <p:cNvPr id="3074" name="Picture 2" descr="Hình ảnh Xe đạp Màu Vàng Phim Hoạt Hình Minh Họa Tay Vẽ Xe đạp Minh Họa Rut  Vàng, Xe đồ Chơi Trẻ Em, Xe đạp đẹp, Xe đạp Màu Vàng miễn">
            <a:extLst>
              <a:ext uri="{FF2B5EF4-FFF2-40B4-BE49-F238E27FC236}">
                <a16:creationId xmlns:a16="http://schemas.microsoft.com/office/drawing/2014/main" id="{AAA638BF-3ED4-49EE-BCBE-DE902EAAB5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213" y="930441"/>
            <a:ext cx="6767764" cy="54142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ình ảnh Xe đạp Màu Nâu đẹp Xe đạp Trẻ Em đồ Chơi Phim Hoạt Hình Minh Họa,  Vẽ Tay Xe đạp Minh Họa, Lốp Xe đen, Xe đạp Màu Nâu miễn">
            <a:extLst>
              <a:ext uri="{FF2B5EF4-FFF2-40B4-BE49-F238E27FC236}">
                <a16:creationId xmlns:a16="http://schemas.microsoft.com/office/drawing/2014/main" id="{AE5844D7-1A28-4263-B7F1-87C7BA3727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1052" y="2743199"/>
            <a:ext cx="2922671" cy="2338137"/>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885EC5F5-6DE2-4EE9-9358-60B5AC869C72}"/>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319696320"/>
      </p:ext>
    </p:extLst>
  </p:cSld>
  <p:clrMapOvr>
    <a:masterClrMapping/>
  </p:clrMapOvr>
  <p:transition spd="med" advTm="926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p:cTn id="11" dur="500" fill="hold"/>
                                        <p:tgtEl>
                                          <p:spTgt spid="3074"/>
                                        </p:tgtEl>
                                        <p:attrNameLst>
                                          <p:attrName>ppt_w</p:attrName>
                                        </p:attrNameLst>
                                      </p:cBhvr>
                                      <p:tavLst>
                                        <p:tav tm="0">
                                          <p:val>
                                            <p:fltVal val="0"/>
                                          </p:val>
                                        </p:tav>
                                        <p:tav tm="100000">
                                          <p:val>
                                            <p:strVal val="#ppt_w"/>
                                          </p:val>
                                        </p:tav>
                                      </p:tavLst>
                                    </p:anim>
                                    <p:anim calcmode="lin" valueType="num">
                                      <p:cBhvr>
                                        <p:cTn id="12" dur="500" fill="hold"/>
                                        <p:tgtEl>
                                          <p:spTgt spid="3074"/>
                                        </p:tgtEl>
                                        <p:attrNameLst>
                                          <p:attrName>ppt_h</p:attrName>
                                        </p:attrNameLst>
                                      </p:cBhvr>
                                      <p:tavLst>
                                        <p:tav tm="0">
                                          <p:val>
                                            <p:fltVal val="0"/>
                                          </p:val>
                                        </p:tav>
                                        <p:tav tm="100000">
                                          <p:val>
                                            <p:strVal val="#ppt_h"/>
                                          </p:val>
                                        </p:tav>
                                      </p:tavLst>
                                    </p:anim>
                                    <p:animEffect transition="in" filter="fade">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076"/>
                                        </p:tgtEl>
                                        <p:attrNameLst>
                                          <p:attrName>style.visibility</p:attrName>
                                        </p:attrNameLst>
                                      </p:cBhvr>
                                      <p:to>
                                        <p:strVal val="visible"/>
                                      </p:to>
                                    </p:set>
                                    <p:anim calcmode="lin" valueType="num">
                                      <p:cBhvr>
                                        <p:cTn id="18" dur="500" fill="hold"/>
                                        <p:tgtEl>
                                          <p:spTgt spid="3076"/>
                                        </p:tgtEl>
                                        <p:attrNameLst>
                                          <p:attrName>ppt_w</p:attrName>
                                        </p:attrNameLst>
                                      </p:cBhvr>
                                      <p:tavLst>
                                        <p:tav tm="0">
                                          <p:val>
                                            <p:fltVal val="0"/>
                                          </p:val>
                                        </p:tav>
                                        <p:tav tm="100000">
                                          <p:val>
                                            <p:strVal val="#ppt_w"/>
                                          </p:val>
                                        </p:tav>
                                      </p:tavLst>
                                    </p:anim>
                                    <p:anim calcmode="lin" valueType="num">
                                      <p:cBhvr>
                                        <p:cTn id="19" dur="500" fill="hold"/>
                                        <p:tgtEl>
                                          <p:spTgt spid="3076"/>
                                        </p:tgtEl>
                                        <p:attrNameLst>
                                          <p:attrName>ppt_h</p:attrName>
                                        </p:attrNameLst>
                                      </p:cBhvr>
                                      <p:tavLst>
                                        <p:tav tm="0">
                                          <p:val>
                                            <p:fltVal val="0"/>
                                          </p:val>
                                        </p:tav>
                                        <p:tav tm="100000">
                                          <p:val>
                                            <p:strVal val="#ppt_h"/>
                                          </p:val>
                                        </p:tav>
                                      </p:tavLst>
                                    </p:anim>
                                    <p:animEffect transition="in" filter="fade">
                                      <p:cBhvr>
                                        <p:cTn id="2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pic>
        <p:nvPicPr>
          <p:cNvPr id="2052" name="Picture 4" descr="Hình ảnh Máy Bay Màu Vàng Máy Bay Chuyến Bay Biểu, Bay, Màu, Máy Bay Màu  Vàng Vector và PNG với nền trong suốt để tải xuống miễn phí">
            <a:extLst>
              <a:ext uri="{FF2B5EF4-FFF2-40B4-BE49-F238E27FC236}">
                <a16:creationId xmlns:a16="http://schemas.microsoft.com/office/drawing/2014/main" id="{368AA77F-CA72-4B9F-902C-E1A1DE7E5F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927" y="1074821"/>
            <a:ext cx="7427495" cy="51134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im Hoạt Hình Máy Bay Trực Thăng Hình ảnh | Định dạng hình ảnh PNG  401425172| vn.lovepik.com">
            <a:extLst>
              <a:ext uri="{FF2B5EF4-FFF2-40B4-BE49-F238E27FC236}">
                <a16:creationId xmlns:a16="http://schemas.microsoft.com/office/drawing/2014/main" id="{759A3B49-7002-4BB3-90B8-DC66988048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96463" y="2815388"/>
            <a:ext cx="3834065" cy="1620253"/>
          </a:xfrm>
          <a:prstGeom prst="rect">
            <a:avLst/>
          </a:prstGeom>
          <a:noFill/>
          <a:extLst>
            <a:ext uri="{909E8E84-426E-40DD-AFC4-6F175D3DCCD1}">
              <a14:hiddenFill xmlns:a14="http://schemas.microsoft.com/office/drawing/2010/main">
                <a:solidFill>
                  <a:srgbClr val="FFFFFF"/>
                </a:solidFill>
              </a14:hiddenFill>
            </a:ext>
          </a:extLst>
        </p:spPr>
      </p:pic>
      <p:pic>
        <p:nvPicPr>
          <p:cNvPr id="12" name="Audio 11">
            <a:hlinkClick r:id="" action="ppaction://media"/>
            <a:extLst>
              <a:ext uri="{FF2B5EF4-FFF2-40B4-BE49-F238E27FC236}">
                <a16:creationId xmlns:a16="http://schemas.microsoft.com/office/drawing/2014/main" id="{F25498DA-F7FA-4E6C-BCB5-264BD113E593}"/>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512958349"/>
      </p:ext>
    </p:extLst>
  </p:cSld>
  <p:clrMapOvr>
    <a:masterClrMapping/>
  </p:clrMapOvr>
  <mc:AlternateContent xmlns:mc="http://schemas.openxmlformats.org/markup-compatibility/2006">
    <mc:Choice xmlns:p14="http://schemas.microsoft.com/office/powerpoint/2010/main" Requires="p14">
      <p:transition spd="slow" p14:dur="4400" advTm="10515">
        <p14:honeycomb/>
      </p:transition>
    </mc:Choice>
    <mc:Fallback>
      <p:transition spd="slow" advTm="105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circle(in)">
                                      <p:cBhvr>
                                        <p:cTn id="11" dur="2000"/>
                                        <p:tgtEl>
                                          <p:spTgt spid="205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circle(in)">
                                      <p:cBhvr>
                                        <p:cTn id="16"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1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413A-5AD4-49ED-A81C-7714F5EC96CA}"/>
              </a:ext>
            </a:extLst>
          </p:cNvPr>
          <p:cNvSpPr>
            <a:spLocks noGrp="1"/>
          </p:cNvSpPr>
          <p:nvPr>
            <p:ph type="ctrTitle"/>
          </p:nvPr>
        </p:nvSpPr>
        <p:spPr>
          <a:xfrm>
            <a:off x="1735015" y="2883877"/>
            <a:ext cx="8435926" cy="2187600"/>
          </a:xfrm>
        </p:spPr>
        <p:txBody>
          <a:bodyPr>
            <a:normAutofit/>
          </a:bodyPr>
          <a:lstStyle/>
          <a:p>
            <a:r>
              <a:rPr lang="en-US" sz="4400" b="1" i="1" dirty="0" err="1">
                <a:solidFill>
                  <a:srgbClr val="FF0000"/>
                </a:solidFill>
                <a:latin typeface="Times New Roman" panose="02020603050405020304" pitchFamily="18" charset="0"/>
                <a:cs typeface="Times New Roman" panose="02020603050405020304" pitchFamily="18" charset="0"/>
              </a:rPr>
              <a:t>Trò</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chơi</a:t>
            </a:r>
            <a:r>
              <a:rPr lang="en-US" sz="4400" b="1" i="1" dirty="0">
                <a:solidFill>
                  <a:srgbClr val="FF0000"/>
                </a:solidFill>
                <a:latin typeface="Times New Roman" panose="02020603050405020304" pitchFamily="18" charset="0"/>
                <a:cs typeface="Times New Roman" panose="02020603050405020304" pitchFamily="18" charset="0"/>
              </a:rPr>
              <a:t> </a:t>
            </a:r>
            <a:br>
              <a:rPr lang="en-US" sz="4400" b="1" i="1" dirty="0">
                <a:solidFill>
                  <a:srgbClr val="FF0000"/>
                </a:solidFill>
                <a:latin typeface="Times New Roman" panose="02020603050405020304" pitchFamily="18" charset="0"/>
                <a:cs typeface="Times New Roman" panose="02020603050405020304" pitchFamily="18" charset="0"/>
              </a:rPr>
            </a:br>
            <a:r>
              <a:rPr lang="en-US" sz="4400" b="1" i="1" dirty="0">
                <a:solidFill>
                  <a:srgbClr val="FF0000"/>
                </a:solidFill>
                <a:latin typeface="Times New Roman" panose="02020603050405020304" pitchFamily="18" charset="0"/>
                <a:cs typeface="Times New Roman" panose="02020603050405020304" pitchFamily="18" charset="0"/>
              </a:rPr>
              <a:t>Ai </a:t>
            </a:r>
            <a:r>
              <a:rPr lang="en-US" sz="4400" b="1" i="1" dirty="0" err="1">
                <a:solidFill>
                  <a:srgbClr val="FF0000"/>
                </a:solidFill>
                <a:latin typeface="Times New Roman" panose="02020603050405020304" pitchFamily="18" charset="0"/>
                <a:cs typeface="Times New Roman" panose="02020603050405020304" pitchFamily="18" charset="0"/>
              </a:rPr>
              <a:t>nhanh</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hơn</a:t>
            </a:r>
            <a:r>
              <a:rPr lang="en-US" sz="4400" b="1" i="1" dirty="0">
                <a:solidFill>
                  <a:srgbClr val="FF0000"/>
                </a:solidFill>
                <a:latin typeface="Times New Roman" panose="02020603050405020304" pitchFamily="18" charset="0"/>
                <a:cs typeface="Times New Roman" panose="02020603050405020304" pitchFamily="18" charset="0"/>
              </a:rPr>
              <a:t>!</a:t>
            </a:r>
          </a:p>
        </p:txBody>
      </p:sp>
      <p:pic>
        <p:nvPicPr>
          <p:cNvPr id="6" name="Audio 5">
            <a:hlinkClick r:id="" action="ppaction://media"/>
            <a:extLst>
              <a:ext uri="{FF2B5EF4-FFF2-40B4-BE49-F238E27FC236}">
                <a16:creationId xmlns:a16="http://schemas.microsoft.com/office/drawing/2014/main" id="{ABF8008E-814A-4DD6-BEFC-C8B2E6FD66BE}"/>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752083304"/>
      </p:ext>
    </p:extLst>
  </p:cSld>
  <p:clrMapOvr>
    <a:masterClrMapping/>
  </p:clrMapOvr>
  <p:transition spd="slow" advTm="20044">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pic>
        <p:nvPicPr>
          <p:cNvPr id="4098" name="Picture 2" descr="Xe Hơi Ô Tô Phương Tiện Giao Thông - Miễn Phí vector hình ảnh trên Pixabay">
            <a:extLst>
              <a:ext uri="{FF2B5EF4-FFF2-40B4-BE49-F238E27FC236}">
                <a16:creationId xmlns:a16="http://schemas.microsoft.com/office/drawing/2014/main" id="{54B7AE03-A0A6-489A-9DD3-3BA8F9CDAD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4589" y="4265196"/>
            <a:ext cx="3031958" cy="13675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Hình ảnh Xe ô Tô Giao Thông Xe Hơi Phim Hoạt Hình, Xe Hơi, Xe Vẽ Tay, Xe  Bằng Tay miễn phí tải tập tin PNG PSDComment và Vector">
            <a:extLst>
              <a:ext uri="{FF2B5EF4-FFF2-40B4-BE49-F238E27FC236}">
                <a16:creationId xmlns:a16="http://schemas.microsoft.com/office/drawing/2014/main" id="{FF826026-BD1C-477E-BBD5-9C6C638069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2" y="1672392"/>
            <a:ext cx="6999648" cy="5185608"/>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3419D137-B4E2-47DE-ADA2-B2606F12411B}"/>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0652579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1307">
        <p15:prstTrans prst="peelOff"/>
      </p:transition>
    </mc:Choice>
    <mc:Fallback>
      <p:transition spd="slow" advTm="113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 calcmode="lin" valueType="num">
                                      <p:cBhvr>
                                        <p:cTn id="18" dur="500" fill="hold"/>
                                        <p:tgtEl>
                                          <p:spTgt spid="4098"/>
                                        </p:tgtEl>
                                        <p:attrNameLst>
                                          <p:attrName>ppt_w</p:attrName>
                                        </p:attrNameLst>
                                      </p:cBhvr>
                                      <p:tavLst>
                                        <p:tav tm="0">
                                          <p:val>
                                            <p:fltVal val="0"/>
                                          </p:val>
                                        </p:tav>
                                        <p:tav tm="100000">
                                          <p:val>
                                            <p:strVal val="#ppt_w"/>
                                          </p:val>
                                        </p:tav>
                                      </p:tavLst>
                                    </p:anim>
                                    <p:anim calcmode="lin" valueType="num">
                                      <p:cBhvr>
                                        <p:cTn id="19" dur="500" fill="hold"/>
                                        <p:tgtEl>
                                          <p:spTgt spid="4098"/>
                                        </p:tgtEl>
                                        <p:attrNameLst>
                                          <p:attrName>ppt_h</p:attrName>
                                        </p:attrNameLst>
                                      </p:cBhvr>
                                      <p:tavLst>
                                        <p:tav tm="0">
                                          <p:val>
                                            <p:fltVal val="0"/>
                                          </p:val>
                                        </p:tav>
                                        <p:tav tm="100000">
                                          <p:val>
                                            <p:strVal val="#ppt_h"/>
                                          </p:val>
                                        </p:tav>
                                      </p:tavLst>
                                    </p:anim>
                                    <p:animEffect transition="in" filter="fade">
                                      <p:cBhvr>
                                        <p:cTn id="2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4|1.7|2|1.7|3|0"/>
</p:tagLst>
</file>

<file path=ppt/tags/tag10.xml><?xml version="1.0" encoding="utf-8"?>
<p:tagLst xmlns:a="http://schemas.openxmlformats.org/drawingml/2006/main" xmlns:r="http://schemas.openxmlformats.org/officeDocument/2006/relationships" xmlns:p="http://schemas.openxmlformats.org/presentationml/2006/main">
  <p:tag name="TIMING" val="|1.5|2.9"/>
</p:tagLst>
</file>

<file path=ppt/tags/tag11.xml><?xml version="1.0" encoding="utf-8"?>
<p:tagLst xmlns:a="http://schemas.openxmlformats.org/drawingml/2006/main" xmlns:r="http://schemas.openxmlformats.org/officeDocument/2006/relationships" xmlns:p="http://schemas.openxmlformats.org/presentationml/2006/main">
  <p:tag name="TIMING" val="|17.2"/>
</p:tagLst>
</file>

<file path=ppt/tags/tag2.xml><?xml version="1.0" encoding="utf-8"?>
<p:tagLst xmlns:a="http://schemas.openxmlformats.org/drawingml/2006/main" xmlns:r="http://schemas.openxmlformats.org/officeDocument/2006/relationships" xmlns:p="http://schemas.openxmlformats.org/presentationml/2006/main">
  <p:tag name="TIMING" val="|10.9"/>
</p:tagLst>
</file>

<file path=ppt/tags/tag3.xml><?xml version="1.0" encoding="utf-8"?>
<p:tagLst xmlns:a="http://schemas.openxmlformats.org/drawingml/2006/main" xmlns:r="http://schemas.openxmlformats.org/officeDocument/2006/relationships" xmlns:p="http://schemas.openxmlformats.org/presentationml/2006/main">
  <p:tag name="TIMING" val="|5.8|7.1|20.8|6.4"/>
</p:tagLst>
</file>

<file path=ppt/tags/tag4.xml><?xml version="1.0" encoding="utf-8"?>
<p:tagLst xmlns:a="http://schemas.openxmlformats.org/drawingml/2006/main" xmlns:r="http://schemas.openxmlformats.org/officeDocument/2006/relationships" xmlns:p="http://schemas.openxmlformats.org/presentationml/2006/main">
  <p:tag name="TIMING" val="|32.3"/>
</p:tagLst>
</file>

<file path=ppt/tags/tag5.xml><?xml version="1.0" encoding="utf-8"?>
<p:tagLst xmlns:a="http://schemas.openxmlformats.org/drawingml/2006/main" xmlns:r="http://schemas.openxmlformats.org/officeDocument/2006/relationships" xmlns:p="http://schemas.openxmlformats.org/presentationml/2006/main">
  <p:tag name="TIMING" val="|21.2"/>
</p:tagLst>
</file>

<file path=ppt/tags/tag6.xml><?xml version="1.0" encoding="utf-8"?>
<p:tagLst xmlns:a="http://schemas.openxmlformats.org/drawingml/2006/main" xmlns:r="http://schemas.openxmlformats.org/officeDocument/2006/relationships" xmlns:p="http://schemas.openxmlformats.org/presentationml/2006/main">
  <p:tag name="TIMING" val="|4.9|2.5"/>
</p:tagLst>
</file>

<file path=ppt/tags/tag7.xml><?xml version="1.0" encoding="utf-8"?>
<p:tagLst xmlns:a="http://schemas.openxmlformats.org/drawingml/2006/main" xmlns:r="http://schemas.openxmlformats.org/officeDocument/2006/relationships" xmlns:p="http://schemas.openxmlformats.org/presentationml/2006/main">
  <p:tag name="TIMING" val="|2.1|2.5"/>
</p:tagLst>
</file>

<file path=ppt/tags/tag8.xml><?xml version="1.0" encoding="utf-8"?>
<p:tagLst xmlns:a="http://schemas.openxmlformats.org/drawingml/2006/main" xmlns:r="http://schemas.openxmlformats.org/officeDocument/2006/relationships" xmlns:p="http://schemas.openxmlformats.org/presentationml/2006/main">
  <p:tag name="TIMING" val="|8.5"/>
</p:tagLst>
</file>

<file path=ppt/tags/tag9.xml><?xml version="1.0" encoding="utf-8"?>
<p:tagLst xmlns:a="http://schemas.openxmlformats.org/drawingml/2006/main" xmlns:r="http://schemas.openxmlformats.org/officeDocument/2006/relationships" xmlns:p="http://schemas.openxmlformats.org/presentationml/2006/main">
  <p:tag name="TIMING" val="|2.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64</Words>
  <Application>Microsoft Office PowerPoint</Application>
  <PresentationFormat>Widescreen</PresentationFormat>
  <Paragraphs>11</Paragraphs>
  <Slides>11</Slides>
  <Notes>0</Notes>
  <HiddenSlides>0</HiddenSlides>
  <MMClips>11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ỦY BAN NHÂN DÂN QUẬN LONG BIÊN TRƯỜNG MẦM NON TUỔI HOA</vt:lpstr>
      <vt:lpstr>PowerPoint Presentation</vt:lpstr>
      <vt:lpstr>PowerPoint Presentation</vt:lpstr>
      <vt:lpstr>PowerPoint Presentation</vt:lpstr>
      <vt:lpstr>PowerPoint Presentation</vt:lpstr>
      <vt:lpstr>PowerPoint Presentation</vt:lpstr>
      <vt:lpstr>PowerPoint Presentation</vt:lpstr>
      <vt:lpstr>Trò chơi  Ai nhanh hơn!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ỦY BAN NHÂN DÂN QUẬN LONG BIÊN TRƯỜNG MẦM NON TUỔI HOA</dc:title>
  <dc:creator>DELL</dc:creator>
  <cp:lastModifiedBy>DELL</cp:lastModifiedBy>
  <cp:revision>5</cp:revision>
  <dcterms:created xsi:type="dcterms:W3CDTF">2022-03-31T09:29:58Z</dcterms:created>
  <dcterms:modified xsi:type="dcterms:W3CDTF">2022-04-23T01:12:31Z</dcterms:modified>
</cp:coreProperties>
</file>