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61" r:id="rId4"/>
    <p:sldId id="262" r:id="rId5"/>
    <p:sldId id="268" r:id="rId6"/>
    <p:sldId id="263" r:id="rId7"/>
    <p:sldId id="264" r:id="rId8"/>
    <p:sldId id="265" r:id="rId9"/>
    <p:sldId id="266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3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57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0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459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3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9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06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25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60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24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81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33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33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21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06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59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6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77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065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4086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4716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98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93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32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67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50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97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84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87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9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89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85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02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65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40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08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1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34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77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30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21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64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23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86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77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45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03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02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06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31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92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5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16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9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89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75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1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61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2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32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27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095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59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14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94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62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84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81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05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58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5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04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0945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62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61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57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41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7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84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34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48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2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73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88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48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90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49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198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51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70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94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19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93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25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56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81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55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86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4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85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38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0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26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57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2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78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59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0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00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77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44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41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44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1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102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113" Type="http://schemas.openxmlformats.org/officeDocument/2006/relationships/slideLayout" Target="../slideLayouts/slideLayout113.xml"/><Relationship Id="rId118" Type="http://schemas.openxmlformats.org/officeDocument/2006/relationships/theme" Target="../theme/theme1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59" Type="http://schemas.openxmlformats.org/officeDocument/2006/relationships/slideLayout" Target="../slideLayouts/slideLayout59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54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49" Type="http://schemas.openxmlformats.org/officeDocument/2006/relationships/slideLayout" Target="../slideLayouts/slideLayout49.xml"/><Relationship Id="rId114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25" Type="http://schemas.openxmlformats.org/officeDocument/2006/relationships/slideLayout" Target="../slideLayouts/slideLayout25.xml"/><Relationship Id="rId46" Type="http://schemas.openxmlformats.org/officeDocument/2006/relationships/slideLayout" Target="../slideLayouts/slideLayout46.xml"/><Relationship Id="rId67" Type="http://schemas.openxmlformats.org/officeDocument/2006/relationships/slideLayout" Target="../slideLayouts/slideLayout67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62" Type="http://schemas.openxmlformats.org/officeDocument/2006/relationships/slideLayout" Target="../slideLayouts/slideLayout62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111" Type="http://schemas.openxmlformats.org/officeDocument/2006/relationships/slideLayout" Target="../slideLayouts/slideLayout111.xml"/><Relationship Id="rId15" Type="http://schemas.openxmlformats.org/officeDocument/2006/relationships/slideLayout" Target="../slideLayouts/slideLayout15.xml"/><Relationship Id="rId36" Type="http://schemas.openxmlformats.org/officeDocument/2006/relationships/slideLayout" Target="../slideLayouts/slideLayout36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E1944-8F70-40C6-8692-2217296E0E4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0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765" r:id="rId8"/>
    <p:sldLayoutId id="2147483764" r:id="rId9"/>
    <p:sldLayoutId id="2147483763" r:id="rId10"/>
    <p:sldLayoutId id="2147483762" r:id="rId11"/>
    <p:sldLayoutId id="2147483761" r:id="rId12"/>
    <p:sldLayoutId id="2147483760" r:id="rId13"/>
    <p:sldLayoutId id="2147483759" r:id="rId14"/>
    <p:sldLayoutId id="2147483758" r:id="rId15"/>
    <p:sldLayoutId id="2147483757" r:id="rId16"/>
    <p:sldLayoutId id="2147483756" r:id="rId17"/>
    <p:sldLayoutId id="2147483755" r:id="rId18"/>
    <p:sldLayoutId id="2147483754" r:id="rId19"/>
    <p:sldLayoutId id="2147483753" r:id="rId20"/>
    <p:sldLayoutId id="2147483752" r:id="rId21"/>
    <p:sldLayoutId id="2147483751" r:id="rId22"/>
    <p:sldLayoutId id="2147483750" r:id="rId23"/>
    <p:sldLayoutId id="2147483749" r:id="rId24"/>
    <p:sldLayoutId id="2147483748" r:id="rId25"/>
    <p:sldLayoutId id="2147483747" r:id="rId26"/>
    <p:sldLayoutId id="2147483746" r:id="rId27"/>
    <p:sldLayoutId id="2147483745" r:id="rId28"/>
    <p:sldLayoutId id="2147483744" r:id="rId29"/>
    <p:sldLayoutId id="2147483743" r:id="rId30"/>
    <p:sldLayoutId id="2147483742" r:id="rId31"/>
    <p:sldLayoutId id="2147483741" r:id="rId32"/>
    <p:sldLayoutId id="2147483740" r:id="rId33"/>
    <p:sldLayoutId id="2147483739" r:id="rId34"/>
    <p:sldLayoutId id="2147483738" r:id="rId35"/>
    <p:sldLayoutId id="2147483737" r:id="rId36"/>
    <p:sldLayoutId id="2147483736" r:id="rId37"/>
    <p:sldLayoutId id="2147483735" r:id="rId38"/>
    <p:sldLayoutId id="2147483734" r:id="rId39"/>
    <p:sldLayoutId id="2147483733" r:id="rId40"/>
    <p:sldLayoutId id="2147483732" r:id="rId41"/>
    <p:sldLayoutId id="2147483731" r:id="rId42"/>
    <p:sldLayoutId id="2147483730" r:id="rId43"/>
    <p:sldLayoutId id="2147483729" r:id="rId44"/>
    <p:sldLayoutId id="2147483728" r:id="rId45"/>
    <p:sldLayoutId id="2147483727" r:id="rId46"/>
    <p:sldLayoutId id="2147483726" r:id="rId47"/>
    <p:sldLayoutId id="2147483725" r:id="rId48"/>
    <p:sldLayoutId id="2147483724" r:id="rId49"/>
    <p:sldLayoutId id="2147483723" r:id="rId50"/>
    <p:sldLayoutId id="2147483722" r:id="rId51"/>
    <p:sldLayoutId id="2147483721" r:id="rId52"/>
    <p:sldLayoutId id="2147483720" r:id="rId53"/>
    <p:sldLayoutId id="2147483719" r:id="rId54"/>
    <p:sldLayoutId id="2147483718" r:id="rId55"/>
    <p:sldLayoutId id="2147483717" r:id="rId56"/>
    <p:sldLayoutId id="2147483716" r:id="rId57"/>
    <p:sldLayoutId id="2147483715" r:id="rId58"/>
    <p:sldLayoutId id="2147483714" r:id="rId59"/>
    <p:sldLayoutId id="2147483713" r:id="rId60"/>
    <p:sldLayoutId id="2147483712" r:id="rId61"/>
    <p:sldLayoutId id="2147483711" r:id="rId62"/>
    <p:sldLayoutId id="2147483710" r:id="rId63"/>
    <p:sldLayoutId id="2147483709" r:id="rId64"/>
    <p:sldLayoutId id="2147483708" r:id="rId65"/>
    <p:sldLayoutId id="2147483707" r:id="rId66"/>
    <p:sldLayoutId id="2147483706" r:id="rId67"/>
    <p:sldLayoutId id="2147483705" r:id="rId68"/>
    <p:sldLayoutId id="2147483704" r:id="rId69"/>
    <p:sldLayoutId id="2147483703" r:id="rId70"/>
    <p:sldLayoutId id="2147483702" r:id="rId71"/>
    <p:sldLayoutId id="2147483701" r:id="rId72"/>
    <p:sldLayoutId id="2147483700" r:id="rId73"/>
    <p:sldLayoutId id="2147483699" r:id="rId74"/>
    <p:sldLayoutId id="2147483698" r:id="rId75"/>
    <p:sldLayoutId id="2147483697" r:id="rId76"/>
    <p:sldLayoutId id="2147483696" r:id="rId77"/>
    <p:sldLayoutId id="2147483695" r:id="rId78"/>
    <p:sldLayoutId id="2147483694" r:id="rId79"/>
    <p:sldLayoutId id="2147483693" r:id="rId80"/>
    <p:sldLayoutId id="2147483692" r:id="rId81"/>
    <p:sldLayoutId id="2147483691" r:id="rId82"/>
    <p:sldLayoutId id="2147483690" r:id="rId83"/>
    <p:sldLayoutId id="2147483689" r:id="rId84"/>
    <p:sldLayoutId id="2147483688" r:id="rId85"/>
    <p:sldLayoutId id="2147483687" r:id="rId86"/>
    <p:sldLayoutId id="2147483686" r:id="rId87"/>
    <p:sldLayoutId id="2147483685" r:id="rId88"/>
    <p:sldLayoutId id="2147483684" r:id="rId89"/>
    <p:sldLayoutId id="2147483683" r:id="rId90"/>
    <p:sldLayoutId id="2147483682" r:id="rId91"/>
    <p:sldLayoutId id="2147483681" r:id="rId92"/>
    <p:sldLayoutId id="2147483680" r:id="rId93"/>
    <p:sldLayoutId id="2147483679" r:id="rId94"/>
    <p:sldLayoutId id="2147483678" r:id="rId95"/>
    <p:sldLayoutId id="2147483677" r:id="rId96"/>
    <p:sldLayoutId id="2147483676" r:id="rId97"/>
    <p:sldLayoutId id="2147483675" r:id="rId98"/>
    <p:sldLayoutId id="2147483674" r:id="rId99"/>
    <p:sldLayoutId id="2147483673" r:id="rId100"/>
    <p:sldLayoutId id="2147483672" r:id="rId101"/>
    <p:sldLayoutId id="2147483671" r:id="rId102"/>
    <p:sldLayoutId id="2147483670" r:id="rId103"/>
    <p:sldLayoutId id="2147483669" r:id="rId104"/>
    <p:sldLayoutId id="2147483668" r:id="rId105"/>
    <p:sldLayoutId id="2147483667" r:id="rId106"/>
    <p:sldLayoutId id="2147483666" r:id="rId107"/>
    <p:sldLayoutId id="2147483665" r:id="rId108"/>
    <p:sldLayoutId id="2147483664" r:id="rId109"/>
    <p:sldLayoutId id="2147483663" r:id="rId110"/>
    <p:sldLayoutId id="2147483662" r:id="rId111"/>
    <p:sldLayoutId id="2147483661" r:id="rId112"/>
    <p:sldLayoutId id="2147483660" r:id="rId113"/>
    <p:sldLayoutId id="2147483656" r:id="rId114"/>
    <p:sldLayoutId id="2147483657" r:id="rId115"/>
    <p:sldLayoutId id="2147483658" r:id="rId116"/>
    <p:sldLayoutId id="2147483659" r:id="rId1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47338" y="288200"/>
            <a:ext cx="4463081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TUỔI HOA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874067" y="2635005"/>
            <a:ext cx="7324441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endParaRPr lang="en-US" altLang="en-U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endParaRPr lang="en-US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– 5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Phượng</a:t>
            </a:r>
            <a:endParaRPr lang="en-US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242" y="1180752"/>
            <a:ext cx="131127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8967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24805">
        <p14:ripple/>
      </p:transition>
    </mc:Choice>
    <mc:Fallback xmlns="">
      <p:transition spd="slow" advTm="2480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8608" y="1204626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99269" y="2480423"/>
            <a:ext cx="45644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ó o</a:t>
            </a: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228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12"/>
    </mc:Choice>
    <mc:Fallback xmlns="">
      <p:transition spd="slow" advTm="134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31894" y="657460"/>
            <a:ext cx="23374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735" y="1703671"/>
            <a:ext cx="7074567" cy="4462061"/>
          </a:xfrm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668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342"/>
    </mc:Choice>
    <mc:Fallback xmlns="">
      <p:transition spd="slow" advTm="243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84344" y="2422829"/>
            <a:ext cx="7806090" cy="15782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HÁT: “NẮNG SỚM”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HÀN NGỌC BÍCH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275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0"/>
    </mc:Choice>
    <mc:Fallback xmlns="">
      <p:transition spd="slow" advTm="99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384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9" b="1660"/>
          <a:stretch/>
        </p:blipFill>
        <p:spPr>
          <a:xfrm>
            <a:off x="2015232" y="1209031"/>
            <a:ext cx="7946915" cy="4420402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Rectangle 8"/>
          <p:cNvSpPr/>
          <p:nvPr/>
        </p:nvSpPr>
        <p:spPr>
          <a:xfrm>
            <a:off x="3609474" y="1919957"/>
            <a:ext cx="5370897" cy="2415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LƠI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1653" y="1900113"/>
            <a:ext cx="3915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HÁT: NẮNG SỚM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34448" y="2628176"/>
            <a:ext cx="56749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múa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5639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72199">
        <p15:prstTrans prst="curtains"/>
      </p:transition>
    </mc:Choice>
    <mc:Fallback xmlns="">
      <p:transition spd="slow" advTm="7219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7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42450" y="228323"/>
            <a:ext cx="712086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450" y="1657413"/>
            <a:ext cx="6903605" cy="4522006"/>
          </a:xfrm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TextBox 8"/>
          <p:cNvSpPr txBox="1"/>
          <p:nvPr/>
        </p:nvSpPr>
        <p:spPr>
          <a:xfrm>
            <a:off x="5650030" y="2695074"/>
            <a:ext cx="2700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122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734"/>
    </mc:Choice>
    <mc:Fallback xmlns="">
      <p:transition spd="slow" advTm="227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93269" y="1087226"/>
            <a:ext cx="5934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3095" y="2759227"/>
            <a:ext cx="87549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nhí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17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716"/>
    </mc:Choice>
    <mc:Fallback xmlns="">
      <p:transition spd="slow" advTm="367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2128" y="993773"/>
            <a:ext cx="7383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92720" y="2480094"/>
            <a:ext cx="87549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vitamin D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350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658"/>
    </mc:Choice>
    <mc:Fallback xmlns="">
      <p:transition spd="slow" advTm="486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07917" y="2551837"/>
            <a:ext cx="93284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Xin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chào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và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hẹn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gặp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lại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các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con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trong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các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tiết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học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sau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!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0988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43432">
        <p15:prstTrans prst="curtains"/>
      </p:transition>
    </mc:Choice>
    <mc:Fallback xmlns="">
      <p:transition spd="slow" advTm="4343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78867457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8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6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347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33</cp:revision>
  <dcterms:created xsi:type="dcterms:W3CDTF">2021-12-03T10:55:52Z</dcterms:created>
  <dcterms:modified xsi:type="dcterms:W3CDTF">2022-04-27T04:17:24Z</dcterms:modified>
</cp:coreProperties>
</file>