
<file path=[Content_Types].xml><?xml version="1.0" encoding="utf-8"?>
<Types xmlns="http://schemas.openxmlformats.org/package/2006/content-types">
  <Default Extension="jfif" ContentType="image/jpeg"/>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 /><Relationship Id="rId2" Type="http://schemas.openxmlformats.org/package/2006/relationships/metadata/thumbnail" Target="docProps/thumbnail.jpeg" /><Relationship Id="rId1" Type="http://schemas.openxmlformats.org/officeDocument/2006/relationships/officeDocument" Target="ppt/presentation.xml" /><Relationship Id="rId4" Type="http://schemas.openxmlformats.org/officeDocument/2006/relationships/extended-properties" Target="docProps/app.xml" /></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4" r:id="rId2"/>
    <p:sldMasterId id="2147483696" r:id="rId3"/>
    <p:sldMasterId id="2147483720" r:id="rId4"/>
    <p:sldMasterId id="2147483732" r:id="rId5"/>
    <p:sldMasterId id="2147483744" r:id="rId6"/>
    <p:sldMasterId id="2147483756" r:id="rId7"/>
    <p:sldMasterId id="2147483768" r:id="rId8"/>
  </p:sldMasterIdLst>
  <p:notesMasterIdLst>
    <p:notesMasterId r:id="rId37"/>
  </p:notesMasterIdLst>
  <p:sldIdLst>
    <p:sldId id="259" r:id="rId9"/>
    <p:sldId id="328" r:id="rId10"/>
    <p:sldId id="292" r:id="rId11"/>
    <p:sldId id="293" r:id="rId12"/>
    <p:sldId id="294" r:id="rId13"/>
    <p:sldId id="300" r:id="rId14"/>
    <p:sldId id="319" r:id="rId15"/>
    <p:sldId id="296" r:id="rId16"/>
    <p:sldId id="297" r:id="rId17"/>
    <p:sldId id="298" r:id="rId18"/>
    <p:sldId id="303" r:id="rId19"/>
    <p:sldId id="304" r:id="rId20"/>
    <p:sldId id="305" r:id="rId21"/>
    <p:sldId id="306" r:id="rId22"/>
    <p:sldId id="308" r:id="rId23"/>
    <p:sldId id="310" r:id="rId24"/>
    <p:sldId id="316" r:id="rId25"/>
    <p:sldId id="317" r:id="rId26"/>
    <p:sldId id="321" r:id="rId27"/>
    <p:sldId id="322" r:id="rId28"/>
    <p:sldId id="323" r:id="rId29"/>
    <p:sldId id="324" r:id="rId30"/>
    <p:sldId id="325" r:id="rId31"/>
    <p:sldId id="326" r:id="rId32"/>
    <p:sldId id="313" r:id="rId33"/>
    <p:sldId id="327" r:id="rId34"/>
    <p:sldId id="312" r:id="rId35"/>
    <p:sldId id="290"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DBC62D"/>
    <a:srgbClr val="BC4CA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14" autoAdjust="0"/>
    <p:restoredTop sz="94660"/>
  </p:normalViewPr>
  <p:slideViewPr>
    <p:cSldViewPr snapToGrid="0">
      <p:cViewPr varScale="1">
        <p:scale>
          <a:sx n="70" d="100"/>
          <a:sy n="70" d="100"/>
        </p:scale>
        <p:origin x="508"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 /><Relationship Id="rId13" Type="http://schemas.openxmlformats.org/officeDocument/2006/relationships/slide" Target="slides/slide5.xml" /><Relationship Id="rId18" Type="http://schemas.openxmlformats.org/officeDocument/2006/relationships/slide" Target="slides/slide10.xml" /><Relationship Id="rId26" Type="http://schemas.openxmlformats.org/officeDocument/2006/relationships/slide" Target="slides/slide18.xml" /><Relationship Id="rId39" Type="http://schemas.openxmlformats.org/officeDocument/2006/relationships/viewProps" Target="viewProps.xml" /><Relationship Id="rId3" Type="http://schemas.openxmlformats.org/officeDocument/2006/relationships/slideMaster" Target="slideMasters/slideMaster3.xml" /><Relationship Id="rId21" Type="http://schemas.openxmlformats.org/officeDocument/2006/relationships/slide" Target="slides/slide13.xml" /><Relationship Id="rId34" Type="http://schemas.openxmlformats.org/officeDocument/2006/relationships/slide" Target="slides/slide26.xml" /><Relationship Id="rId7" Type="http://schemas.openxmlformats.org/officeDocument/2006/relationships/slideMaster" Target="slideMasters/slideMaster7.xml" /><Relationship Id="rId12" Type="http://schemas.openxmlformats.org/officeDocument/2006/relationships/slide" Target="slides/slide4.xml" /><Relationship Id="rId17" Type="http://schemas.openxmlformats.org/officeDocument/2006/relationships/slide" Target="slides/slide9.xml" /><Relationship Id="rId25" Type="http://schemas.openxmlformats.org/officeDocument/2006/relationships/slide" Target="slides/slide17.xml" /><Relationship Id="rId33" Type="http://schemas.openxmlformats.org/officeDocument/2006/relationships/slide" Target="slides/slide25.xml" /><Relationship Id="rId38" Type="http://schemas.openxmlformats.org/officeDocument/2006/relationships/presProps" Target="presProps.xml" /><Relationship Id="rId2" Type="http://schemas.openxmlformats.org/officeDocument/2006/relationships/slideMaster" Target="slideMasters/slideMaster2.xml" /><Relationship Id="rId16" Type="http://schemas.openxmlformats.org/officeDocument/2006/relationships/slide" Target="slides/slide8.xml" /><Relationship Id="rId20" Type="http://schemas.openxmlformats.org/officeDocument/2006/relationships/slide" Target="slides/slide12.xml" /><Relationship Id="rId29" Type="http://schemas.openxmlformats.org/officeDocument/2006/relationships/slide" Target="slides/slide21.xml" /><Relationship Id="rId41" Type="http://schemas.openxmlformats.org/officeDocument/2006/relationships/tableStyles" Target="tableStyles.xml" /><Relationship Id="rId1" Type="http://schemas.openxmlformats.org/officeDocument/2006/relationships/slideMaster" Target="slideMasters/slideMaster1.xml" /><Relationship Id="rId6" Type="http://schemas.openxmlformats.org/officeDocument/2006/relationships/slideMaster" Target="slideMasters/slideMaster6.xml" /><Relationship Id="rId11" Type="http://schemas.openxmlformats.org/officeDocument/2006/relationships/slide" Target="slides/slide3.xml" /><Relationship Id="rId24" Type="http://schemas.openxmlformats.org/officeDocument/2006/relationships/slide" Target="slides/slide16.xml" /><Relationship Id="rId32" Type="http://schemas.openxmlformats.org/officeDocument/2006/relationships/slide" Target="slides/slide24.xml" /><Relationship Id="rId37" Type="http://schemas.openxmlformats.org/officeDocument/2006/relationships/notesMaster" Target="notesMasters/notesMaster1.xml" /><Relationship Id="rId40" Type="http://schemas.openxmlformats.org/officeDocument/2006/relationships/theme" Target="theme/theme1.xml" /><Relationship Id="rId5" Type="http://schemas.openxmlformats.org/officeDocument/2006/relationships/slideMaster" Target="slideMasters/slideMaster5.xml" /><Relationship Id="rId15" Type="http://schemas.openxmlformats.org/officeDocument/2006/relationships/slide" Target="slides/slide7.xml" /><Relationship Id="rId23" Type="http://schemas.openxmlformats.org/officeDocument/2006/relationships/slide" Target="slides/slide15.xml" /><Relationship Id="rId28" Type="http://schemas.openxmlformats.org/officeDocument/2006/relationships/slide" Target="slides/slide20.xml" /><Relationship Id="rId36" Type="http://schemas.openxmlformats.org/officeDocument/2006/relationships/slide" Target="slides/slide28.xml" /><Relationship Id="rId10" Type="http://schemas.openxmlformats.org/officeDocument/2006/relationships/slide" Target="slides/slide2.xml" /><Relationship Id="rId19" Type="http://schemas.openxmlformats.org/officeDocument/2006/relationships/slide" Target="slides/slide11.xml" /><Relationship Id="rId31" Type="http://schemas.openxmlformats.org/officeDocument/2006/relationships/slide" Target="slides/slide23.xml" /><Relationship Id="rId4" Type="http://schemas.openxmlformats.org/officeDocument/2006/relationships/slideMaster" Target="slideMasters/slideMaster4.xml" /><Relationship Id="rId9" Type="http://schemas.openxmlformats.org/officeDocument/2006/relationships/slide" Target="slides/slide1.xml" /><Relationship Id="rId14" Type="http://schemas.openxmlformats.org/officeDocument/2006/relationships/slide" Target="slides/slide6.xml" /><Relationship Id="rId22" Type="http://schemas.openxmlformats.org/officeDocument/2006/relationships/slide" Target="slides/slide14.xml" /><Relationship Id="rId27" Type="http://schemas.openxmlformats.org/officeDocument/2006/relationships/slide" Target="slides/slide19.xml" /><Relationship Id="rId30" Type="http://schemas.openxmlformats.org/officeDocument/2006/relationships/slide" Target="slides/slide22.xml" /><Relationship Id="rId35" Type="http://schemas.openxmlformats.org/officeDocument/2006/relationships/slide" Target="slides/slide27.xml" /></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F6192BE-D9C8-4629-BFB5-65CFC175B4DF}" type="datetimeFigureOut">
              <a:rPr lang="en-US" smtClean="0"/>
              <a:t>3/27/2022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9A993FD-1D81-458B-9821-9061D09B6024}" type="slidenum">
              <a:rPr lang="en-US" smtClean="0"/>
              <a:t>‹#›</a:t>
            </a:fld>
            <a:endParaRPr lang="en-US"/>
          </a:p>
        </p:txBody>
      </p:sp>
    </p:spTree>
    <p:extLst>
      <p:ext uri="{BB962C8B-B14F-4D97-AF65-F5344CB8AC3E}">
        <p14:creationId xmlns:p14="http://schemas.microsoft.com/office/powerpoint/2010/main" val="40464784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 /><Relationship Id="rId1" Type="http://schemas.openxmlformats.org/officeDocument/2006/relationships/notesMaster" Target="../notesMasters/notesMaster1.xml" /></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eaLnBrk="0" fontAlgn="base" hangingPunct="0">
              <a:spcBef>
                <a:spcPct val="0"/>
              </a:spcBef>
              <a:spcAft>
                <a:spcPct val="0"/>
              </a:spcAft>
              <a:defRPr/>
            </a:pPr>
            <a:fld id="{39AD698A-D66C-4FA1-BBD8-F72AE9E6E751}" type="slidenum">
              <a:rPr lang="zh-CN" altLang="en-US" smtClean="0">
                <a:solidFill>
                  <a:prstClr val="black"/>
                </a:solidFill>
                <a:ea typeface="微软雅黑" panose="020B0503020204020204" pitchFamily="34" charset="-122"/>
              </a:rPr>
              <a:pPr eaLnBrk="0" fontAlgn="base" hangingPunct="0">
                <a:spcBef>
                  <a:spcPct val="0"/>
                </a:spcBef>
                <a:spcAft>
                  <a:spcPct val="0"/>
                </a:spcAft>
                <a:defRPr/>
              </a:pPr>
              <a:t>1</a:t>
            </a:fld>
            <a:endParaRPr lang="zh-CN" altLang="en-US">
              <a:solidFill>
                <a:prstClr val="black"/>
              </a:solidFill>
              <a:ea typeface="微软雅黑" panose="020B0503020204020204" pitchFamily="34" charset="-122"/>
            </a:endParaRPr>
          </a:p>
        </p:txBody>
      </p:sp>
    </p:spTree>
    <p:extLst>
      <p:ext uri="{BB962C8B-B14F-4D97-AF65-F5344CB8AC3E}">
        <p14:creationId xmlns:p14="http://schemas.microsoft.com/office/powerpoint/2010/main" val="2811742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 /></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 /></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 /></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 /></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 /></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 /></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 /></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 /></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 /></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 /></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 /></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 /></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 /></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 /></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 /></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 /></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 /></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 /></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 /></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 /></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 /></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 /></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 /></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 /></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 /></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 /></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 /></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 /></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 /></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 /></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 /></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 /></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 /></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 /></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 /></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 /></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 /></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 /></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 /></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 /></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 /></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 /></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 /></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 /></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 /></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 /></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 /></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 /></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 /></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 /></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 /></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 /></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 /></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 /></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 /></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 /></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 /></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 /></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 /></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 /></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 /></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 /></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 /></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 /></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 /></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 /></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B1C9E3-74A4-401E-ABB9-C8454ED128E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51612C34-93AB-47C4-AEA3-8C565ABB160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E58839B2-F9AA-4DCF-A048-FA61A235C208}"/>
              </a:ext>
            </a:extLst>
          </p:cNvPr>
          <p:cNvSpPr>
            <a:spLocks noGrp="1"/>
          </p:cNvSpPr>
          <p:nvPr>
            <p:ph type="dt" sz="half" idx="10"/>
          </p:nvPr>
        </p:nvSpPr>
        <p:spPr/>
        <p:txBody>
          <a:bodyPr/>
          <a:lstStyle/>
          <a:p>
            <a:fld id="{BB8A9852-394B-43E0-A28D-019658513A2D}" type="datetimeFigureOut">
              <a:rPr lang="vi-VN" smtClean="0">
                <a:solidFill>
                  <a:prstClr val="black">
                    <a:tint val="75000"/>
                  </a:prstClr>
                </a:solidFill>
              </a:rPr>
              <a:pPr/>
              <a:t>27/03/2022</a:t>
            </a:fld>
            <a:endParaRPr lang="vi-VN">
              <a:solidFill>
                <a:prstClr val="black">
                  <a:tint val="75000"/>
                </a:prstClr>
              </a:solidFill>
            </a:endParaRPr>
          </a:p>
        </p:txBody>
      </p:sp>
      <p:sp>
        <p:nvSpPr>
          <p:cNvPr id="5" name="Footer Placeholder 4">
            <a:extLst>
              <a:ext uri="{FF2B5EF4-FFF2-40B4-BE49-F238E27FC236}">
                <a16:creationId xmlns:a16="http://schemas.microsoft.com/office/drawing/2014/main" id="{BF86324D-C02E-40B2-9CB5-BAA871D25D15}"/>
              </a:ext>
            </a:extLst>
          </p:cNvPr>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a:extLst>
              <a:ext uri="{FF2B5EF4-FFF2-40B4-BE49-F238E27FC236}">
                <a16:creationId xmlns:a16="http://schemas.microsoft.com/office/drawing/2014/main" id="{F0448C1E-DE65-4CE1-B625-F2A25AEBE7A2}"/>
              </a:ext>
            </a:extLst>
          </p:cNvPr>
          <p:cNvSpPr>
            <a:spLocks noGrp="1"/>
          </p:cNvSpPr>
          <p:nvPr>
            <p:ph type="sldNum" sz="quarter" idx="12"/>
          </p:nvPr>
        </p:nvSpPr>
        <p:spPr/>
        <p:txBody>
          <a:bodyPr/>
          <a:lstStyle/>
          <a:p>
            <a:fld id="{529E77E2-894A-44E8-BD63-FD67ABD54CC0}"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25149505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5D08EB-BE52-4FC1-9959-2E5683D3BC46}"/>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8DD489DA-DBB6-4EFC-9DE9-A8A6E92A6B9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4C2E56FC-8BFA-4759-99DA-3AC54E245755}"/>
              </a:ext>
            </a:extLst>
          </p:cNvPr>
          <p:cNvSpPr>
            <a:spLocks noGrp="1"/>
          </p:cNvSpPr>
          <p:nvPr>
            <p:ph type="dt" sz="half" idx="10"/>
          </p:nvPr>
        </p:nvSpPr>
        <p:spPr/>
        <p:txBody>
          <a:bodyPr/>
          <a:lstStyle/>
          <a:p>
            <a:fld id="{BB8A9852-394B-43E0-A28D-019658513A2D}" type="datetimeFigureOut">
              <a:rPr lang="vi-VN" smtClean="0">
                <a:solidFill>
                  <a:prstClr val="black">
                    <a:tint val="75000"/>
                  </a:prstClr>
                </a:solidFill>
              </a:rPr>
              <a:pPr/>
              <a:t>27/03/2022</a:t>
            </a:fld>
            <a:endParaRPr lang="vi-VN">
              <a:solidFill>
                <a:prstClr val="black">
                  <a:tint val="75000"/>
                </a:prstClr>
              </a:solidFill>
            </a:endParaRPr>
          </a:p>
        </p:txBody>
      </p:sp>
      <p:sp>
        <p:nvSpPr>
          <p:cNvPr id="5" name="Footer Placeholder 4">
            <a:extLst>
              <a:ext uri="{FF2B5EF4-FFF2-40B4-BE49-F238E27FC236}">
                <a16:creationId xmlns:a16="http://schemas.microsoft.com/office/drawing/2014/main" id="{39C62EBF-AEAE-40E3-A2CC-97320A4C5617}"/>
              </a:ext>
            </a:extLst>
          </p:cNvPr>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a:extLst>
              <a:ext uri="{FF2B5EF4-FFF2-40B4-BE49-F238E27FC236}">
                <a16:creationId xmlns:a16="http://schemas.microsoft.com/office/drawing/2014/main" id="{F17B655F-2D1C-4ED2-81E7-1082C2B7BA53}"/>
              </a:ext>
            </a:extLst>
          </p:cNvPr>
          <p:cNvSpPr>
            <a:spLocks noGrp="1"/>
          </p:cNvSpPr>
          <p:nvPr>
            <p:ph type="sldNum" sz="quarter" idx="12"/>
          </p:nvPr>
        </p:nvSpPr>
        <p:spPr/>
        <p:txBody>
          <a:bodyPr/>
          <a:lstStyle/>
          <a:p>
            <a:fld id="{529E77E2-894A-44E8-BD63-FD67ABD54CC0}"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33672029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AE9B227-D368-4C93-AD53-475416FF65E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854DE5A7-D414-4864-A1DB-DCC52A5BE21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A218C284-1BDB-4665-825D-FE7EDD8DFBE2}"/>
              </a:ext>
            </a:extLst>
          </p:cNvPr>
          <p:cNvSpPr>
            <a:spLocks noGrp="1"/>
          </p:cNvSpPr>
          <p:nvPr>
            <p:ph type="dt" sz="half" idx="10"/>
          </p:nvPr>
        </p:nvSpPr>
        <p:spPr/>
        <p:txBody>
          <a:bodyPr/>
          <a:lstStyle/>
          <a:p>
            <a:fld id="{BB8A9852-394B-43E0-A28D-019658513A2D}" type="datetimeFigureOut">
              <a:rPr lang="vi-VN" smtClean="0">
                <a:solidFill>
                  <a:prstClr val="black">
                    <a:tint val="75000"/>
                  </a:prstClr>
                </a:solidFill>
              </a:rPr>
              <a:pPr/>
              <a:t>27/03/2022</a:t>
            </a:fld>
            <a:endParaRPr lang="vi-VN">
              <a:solidFill>
                <a:prstClr val="black">
                  <a:tint val="75000"/>
                </a:prstClr>
              </a:solidFill>
            </a:endParaRPr>
          </a:p>
        </p:txBody>
      </p:sp>
      <p:sp>
        <p:nvSpPr>
          <p:cNvPr id="5" name="Footer Placeholder 4">
            <a:extLst>
              <a:ext uri="{FF2B5EF4-FFF2-40B4-BE49-F238E27FC236}">
                <a16:creationId xmlns:a16="http://schemas.microsoft.com/office/drawing/2014/main" id="{4726A2AD-02A0-408A-AB7E-A9058986814C}"/>
              </a:ext>
            </a:extLst>
          </p:cNvPr>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a:extLst>
              <a:ext uri="{FF2B5EF4-FFF2-40B4-BE49-F238E27FC236}">
                <a16:creationId xmlns:a16="http://schemas.microsoft.com/office/drawing/2014/main" id="{8B18727A-DAFD-4F47-9F21-A5F6D80D9BD1}"/>
              </a:ext>
            </a:extLst>
          </p:cNvPr>
          <p:cNvSpPr>
            <a:spLocks noGrp="1"/>
          </p:cNvSpPr>
          <p:nvPr>
            <p:ph type="sldNum" sz="quarter" idx="12"/>
          </p:nvPr>
        </p:nvSpPr>
        <p:spPr/>
        <p:txBody>
          <a:bodyPr/>
          <a:lstStyle/>
          <a:p>
            <a:fld id="{529E77E2-894A-44E8-BD63-FD67ABD54CC0}"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4920650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AF02F78F-D0CD-4D18-8A2C-6752CA014422}" type="datetimeFigureOut">
              <a:rPr lang="en-US" smtClean="0">
                <a:solidFill>
                  <a:prstClr val="black">
                    <a:tint val="75000"/>
                  </a:prstClr>
                </a:solidFill>
              </a:rPr>
              <a:pPr/>
              <a:t>3/27/2022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41AD9E0-3E32-47FF-9608-EC96EC362AB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9704722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F02F78F-D0CD-4D18-8A2C-6752CA014422}" type="datetimeFigureOut">
              <a:rPr lang="en-US" smtClean="0">
                <a:solidFill>
                  <a:prstClr val="black">
                    <a:tint val="75000"/>
                  </a:prstClr>
                </a:solidFill>
              </a:rPr>
              <a:pPr/>
              <a:t>3/27/2022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41AD9E0-3E32-47FF-9608-EC96EC362AB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7385152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F02F78F-D0CD-4D18-8A2C-6752CA014422}" type="datetimeFigureOut">
              <a:rPr lang="en-US" smtClean="0">
                <a:solidFill>
                  <a:prstClr val="black">
                    <a:tint val="75000"/>
                  </a:prstClr>
                </a:solidFill>
              </a:rPr>
              <a:pPr/>
              <a:t>3/27/2022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41AD9E0-3E32-47FF-9608-EC96EC362AB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5532697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F02F78F-D0CD-4D18-8A2C-6752CA014422}" type="datetimeFigureOut">
              <a:rPr lang="en-US" smtClean="0">
                <a:solidFill>
                  <a:prstClr val="black">
                    <a:tint val="75000"/>
                  </a:prstClr>
                </a:solidFill>
              </a:rPr>
              <a:pPr/>
              <a:t>3/27/2022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41AD9E0-3E32-47FF-9608-EC96EC362AB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2884109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F02F78F-D0CD-4D18-8A2C-6752CA014422}" type="datetimeFigureOut">
              <a:rPr lang="en-US" smtClean="0">
                <a:solidFill>
                  <a:prstClr val="black">
                    <a:tint val="75000"/>
                  </a:prstClr>
                </a:solidFill>
              </a:rPr>
              <a:pPr/>
              <a:t>3/27/2022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41AD9E0-3E32-47FF-9608-EC96EC362AB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588817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F02F78F-D0CD-4D18-8A2C-6752CA014422}" type="datetimeFigureOut">
              <a:rPr lang="en-US" smtClean="0">
                <a:solidFill>
                  <a:prstClr val="black">
                    <a:tint val="75000"/>
                  </a:prstClr>
                </a:solidFill>
              </a:rPr>
              <a:pPr/>
              <a:t>3/27/2022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41AD9E0-3E32-47FF-9608-EC96EC362AB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329073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F02F78F-D0CD-4D18-8A2C-6752CA014422}" type="datetimeFigureOut">
              <a:rPr lang="en-US" smtClean="0">
                <a:solidFill>
                  <a:prstClr val="black">
                    <a:tint val="75000"/>
                  </a:prstClr>
                </a:solidFill>
              </a:rPr>
              <a:pPr/>
              <a:t>3/27/2022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41AD9E0-3E32-47FF-9608-EC96EC362AB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5006883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F02F78F-D0CD-4D18-8A2C-6752CA014422}" type="datetimeFigureOut">
              <a:rPr lang="en-US" smtClean="0">
                <a:solidFill>
                  <a:prstClr val="black">
                    <a:tint val="75000"/>
                  </a:prstClr>
                </a:solidFill>
              </a:rPr>
              <a:pPr/>
              <a:t>3/27/2022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41AD9E0-3E32-47FF-9608-EC96EC362AB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952553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6AD1EF-1969-4DA4-A422-18C5AB7577AA}"/>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6F3A120C-5FDF-4A05-869B-FD85E652B94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576FE088-FE45-4C47-BE07-B866964041B6}"/>
              </a:ext>
            </a:extLst>
          </p:cNvPr>
          <p:cNvSpPr>
            <a:spLocks noGrp="1"/>
          </p:cNvSpPr>
          <p:nvPr>
            <p:ph type="dt" sz="half" idx="10"/>
          </p:nvPr>
        </p:nvSpPr>
        <p:spPr/>
        <p:txBody>
          <a:bodyPr/>
          <a:lstStyle/>
          <a:p>
            <a:fld id="{BB8A9852-394B-43E0-A28D-019658513A2D}" type="datetimeFigureOut">
              <a:rPr lang="vi-VN" smtClean="0">
                <a:solidFill>
                  <a:prstClr val="black">
                    <a:tint val="75000"/>
                  </a:prstClr>
                </a:solidFill>
              </a:rPr>
              <a:pPr/>
              <a:t>27/03/2022</a:t>
            </a:fld>
            <a:endParaRPr lang="vi-VN">
              <a:solidFill>
                <a:prstClr val="black">
                  <a:tint val="75000"/>
                </a:prstClr>
              </a:solidFill>
            </a:endParaRPr>
          </a:p>
        </p:txBody>
      </p:sp>
      <p:sp>
        <p:nvSpPr>
          <p:cNvPr id="5" name="Footer Placeholder 4">
            <a:extLst>
              <a:ext uri="{FF2B5EF4-FFF2-40B4-BE49-F238E27FC236}">
                <a16:creationId xmlns:a16="http://schemas.microsoft.com/office/drawing/2014/main" id="{D7F479AB-78BB-4243-A7A1-33CC7FC648BC}"/>
              </a:ext>
            </a:extLst>
          </p:cNvPr>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a:extLst>
              <a:ext uri="{FF2B5EF4-FFF2-40B4-BE49-F238E27FC236}">
                <a16:creationId xmlns:a16="http://schemas.microsoft.com/office/drawing/2014/main" id="{2E33D4F7-68A3-4CE4-A75C-1D1FA840ABDF}"/>
              </a:ext>
            </a:extLst>
          </p:cNvPr>
          <p:cNvSpPr>
            <a:spLocks noGrp="1"/>
          </p:cNvSpPr>
          <p:nvPr>
            <p:ph type="sldNum" sz="quarter" idx="12"/>
          </p:nvPr>
        </p:nvSpPr>
        <p:spPr/>
        <p:txBody>
          <a:bodyPr/>
          <a:lstStyle/>
          <a:p>
            <a:fld id="{529E77E2-894A-44E8-BD63-FD67ABD54CC0}"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40862170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F02F78F-D0CD-4D18-8A2C-6752CA014422}" type="datetimeFigureOut">
              <a:rPr lang="en-US" smtClean="0">
                <a:solidFill>
                  <a:prstClr val="black">
                    <a:tint val="75000"/>
                  </a:prstClr>
                </a:solidFill>
              </a:rPr>
              <a:pPr/>
              <a:t>3/27/2022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41AD9E0-3E32-47FF-9608-EC96EC362AB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908575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F02F78F-D0CD-4D18-8A2C-6752CA014422}" type="datetimeFigureOut">
              <a:rPr lang="en-US" smtClean="0">
                <a:solidFill>
                  <a:prstClr val="black">
                    <a:tint val="75000"/>
                  </a:prstClr>
                </a:solidFill>
              </a:rPr>
              <a:pPr/>
              <a:t>3/27/2022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41AD9E0-3E32-47FF-9608-EC96EC362AB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5511243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F02F78F-D0CD-4D18-8A2C-6752CA014422}" type="datetimeFigureOut">
              <a:rPr lang="en-US" smtClean="0">
                <a:solidFill>
                  <a:prstClr val="black">
                    <a:tint val="75000"/>
                  </a:prstClr>
                </a:solidFill>
              </a:rPr>
              <a:pPr/>
              <a:t>3/27/2022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41AD9E0-3E32-47FF-9608-EC96EC362AB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9331168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3/27/2022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3853110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3/27/2022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5040844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3/27/2022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0791944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3/27/2022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4351592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3/27/2022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2239853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3/27/2022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1336372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3/27/2022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322117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BD4B6B-0CF8-4FCF-8D6E-C06FC9485D3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AA6800D7-E30E-44A5-9712-690D25650A0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7ABA789-BD69-4DFA-96C9-7202B6AF31C8}"/>
              </a:ext>
            </a:extLst>
          </p:cNvPr>
          <p:cNvSpPr>
            <a:spLocks noGrp="1"/>
          </p:cNvSpPr>
          <p:nvPr>
            <p:ph type="dt" sz="half" idx="10"/>
          </p:nvPr>
        </p:nvSpPr>
        <p:spPr/>
        <p:txBody>
          <a:bodyPr/>
          <a:lstStyle/>
          <a:p>
            <a:fld id="{BB8A9852-394B-43E0-A28D-019658513A2D}" type="datetimeFigureOut">
              <a:rPr lang="vi-VN" smtClean="0">
                <a:solidFill>
                  <a:prstClr val="black">
                    <a:tint val="75000"/>
                  </a:prstClr>
                </a:solidFill>
              </a:rPr>
              <a:pPr/>
              <a:t>27/03/2022</a:t>
            </a:fld>
            <a:endParaRPr lang="vi-VN">
              <a:solidFill>
                <a:prstClr val="black">
                  <a:tint val="75000"/>
                </a:prstClr>
              </a:solidFill>
            </a:endParaRPr>
          </a:p>
        </p:txBody>
      </p:sp>
      <p:sp>
        <p:nvSpPr>
          <p:cNvPr id="5" name="Footer Placeholder 4">
            <a:extLst>
              <a:ext uri="{FF2B5EF4-FFF2-40B4-BE49-F238E27FC236}">
                <a16:creationId xmlns:a16="http://schemas.microsoft.com/office/drawing/2014/main" id="{1EF961C9-43CB-47CA-8580-CD8C846EE044}"/>
              </a:ext>
            </a:extLst>
          </p:cNvPr>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a:extLst>
              <a:ext uri="{FF2B5EF4-FFF2-40B4-BE49-F238E27FC236}">
                <a16:creationId xmlns:a16="http://schemas.microsoft.com/office/drawing/2014/main" id="{1DCD5DAD-B49A-4512-8326-3688D8E8C069}"/>
              </a:ext>
            </a:extLst>
          </p:cNvPr>
          <p:cNvSpPr>
            <a:spLocks noGrp="1"/>
          </p:cNvSpPr>
          <p:nvPr>
            <p:ph type="sldNum" sz="quarter" idx="12"/>
          </p:nvPr>
        </p:nvSpPr>
        <p:spPr/>
        <p:txBody>
          <a:bodyPr/>
          <a:lstStyle/>
          <a:p>
            <a:fld id="{529E77E2-894A-44E8-BD63-FD67ABD54CC0}"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315726051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3/27/2022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6153860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3/27/2022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1615215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3/27/2022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6907183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3/27/2022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7573229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F9DD22EF-6B0D-41DE-9FAA-1E01E60BE67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789646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71C32E8-450D-4F2C-A6F3-2332308C798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554281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DD915E6-495B-426D-B6A4-54C6047EE1D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4430219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4B17CA26-157F-419C-8781-E818631B9C3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5826334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62B85C0F-E764-44DA-90D1-3ED944C2826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4682232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95024008-DB90-4E85-B92A-57A272BAC68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871905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DD8115-BF7D-49D6-9DFE-39DC6F564048}"/>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A8FC2EC7-7791-498C-AAAD-1CA0E4E89C3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BDDB958D-D9C8-4C6B-88E4-9EE90C8C6EF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23D6C527-77AB-49A1-96FC-15DEB9A7E3D9}"/>
              </a:ext>
            </a:extLst>
          </p:cNvPr>
          <p:cNvSpPr>
            <a:spLocks noGrp="1"/>
          </p:cNvSpPr>
          <p:nvPr>
            <p:ph type="dt" sz="half" idx="10"/>
          </p:nvPr>
        </p:nvSpPr>
        <p:spPr/>
        <p:txBody>
          <a:bodyPr/>
          <a:lstStyle/>
          <a:p>
            <a:fld id="{BB8A9852-394B-43E0-A28D-019658513A2D}" type="datetimeFigureOut">
              <a:rPr lang="vi-VN" smtClean="0">
                <a:solidFill>
                  <a:prstClr val="black">
                    <a:tint val="75000"/>
                  </a:prstClr>
                </a:solidFill>
              </a:rPr>
              <a:pPr/>
              <a:t>27/03/2022</a:t>
            </a:fld>
            <a:endParaRPr lang="vi-VN">
              <a:solidFill>
                <a:prstClr val="black">
                  <a:tint val="75000"/>
                </a:prstClr>
              </a:solidFill>
            </a:endParaRPr>
          </a:p>
        </p:txBody>
      </p:sp>
      <p:sp>
        <p:nvSpPr>
          <p:cNvPr id="6" name="Footer Placeholder 5">
            <a:extLst>
              <a:ext uri="{FF2B5EF4-FFF2-40B4-BE49-F238E27FC236}">
                <a16:creationId xmlns:a16="http://schemas.microsoft.com/office/drawing/2014/main" id="{06A2F998-C5E6-4399-9371-F20FD4F96C10}"/>
              </a:ext>
            </a:extLst>
          </p:cNvPr>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a:extLst>
              <a:ext uri="{FF2B5EF4-FFF2-40B4-BE49-F238E27FC236}">
                <a16:creationId xmlns:a16="http://schemas.microsoft.com/office/drawing/2014/main" id="{15710A41-77BB-426D-B208-33B5A2D8C9DD}"/>
              </a:ext>
            </a:extLst>
          </p:cNvPr>
          <p:cNvSpPr>
            <a:spLocks noGrp="1"/>
          </p:cNvSpPr>
          <p:nvPr>
            <p:ph type="sldNum" sz="quarter" idx="12"/>
          </p:nvPr>
        </p:nvSpPr>
        <p:spPr/>
        <p:txBody>
          <a:bodyPr/>
          <a:lstStyle/>
          <a:p>
            <a:fld id="{529E77E2-894A-44E8-BD63-FD67ABD54CC0}"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63910482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BEEDF593-79BC-495F-AD7E-50534752C98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9603108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B2B3545C-E834-4EFB-8E49-283114BE6A2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7413968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8BF6BD0D-7FEC-4DF9-9103-86315755914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6053735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AEEE2AA8-0CE6-4E2C-96BD-78F29C64BDD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8640163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F974913A-0577-452B-988D-0302D8332A3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6660550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F9DD22EF-6B0D-41DE-9FAA-1E01E60BE67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9630580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71C32E8-450D-4F2C-A6F3-2332308C798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6005244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DD915E6-495B-426D-B6A4-54C6047EE1D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7255756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4B17CA26-157F-419C-8781-E818631B9C3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329273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62B85C0F-E764-44DA-90D1-3ED944C2826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03744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98DB23-F353-4173-B072-E7080A06BEFD}"/>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E151BBF3-AA72-4885-A683-875615BFADF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36D2BE1-302D-4898-87E1-5BDB88DA502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87CA47B4-6933-457E-A5BB-C5D7A6C8990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2BED800-792D-4789-BCCB-9977654F759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C41D1516-7208-4C03-B9D2-8E425FE03B36}"/>
              </a:ext>
            </a:extLst>
          </p:cNvPr>
          <p:cNvSpPr>
            <a:spLocks noGrp="1"/>
          </p:cNvSpPr>
          <p:nvPr>
            <p:ph type="dt" sz="half" idx="10"/>
          </p:nvPr>
        </p:nvSpPr>
        <p:spPr/>
        <p:txBody>
          <a:bodyPr/>
          <a:lstStyle/>
          <a:p>
            <a:fld id="{BB8A9852-394B-43E0-A28D-019658513A2D}" type="datetimeFigureOut">
              <a:rPr lang="vi-VN" smtClean="0">
                <a:solidFill>
                  <a:prstClr val="black">
                    <a:tint val="75000"/>
                  </a:prstClr>
                </a:solidFill>
              </a:rPr>
              <a:pPr/>
              <a:t>27/03/2022</a:t>
            </a:fld>
            <a:endParaRPr lang="vi-VN">
              <a:solidFill>
                <a:prstClr val="black">
                  <a:tint val="75000"/>
                </a:prstClr>
              </a:solidFill>
            </a:endParaRPr>
          </a:p>
        </p:txBody>
      </p:sp>
      <p:sp>
        <p:nvSpPr>
          <p:cNvPr id="8" name="Footer Placeholder 7">
            <a:extLst>
              <a:ext uri="{FF2B5EF4-FFF2-40B4-BE49-F238E27FC236}">
                <a16:creationId xmlns:a16="http://schemas.microsoft.com/office/drawing/2014/main" id="{6842B897-3B0B-429C-B111-E380902BC80C}"/>
              </a:ext>
            </a:extLst>
          </p:cNvPr>
          <p:cNvSpPr>
            <a:spLocks noGrp="1"/>
          </p:cNvSpPr>
          <p:nvPr>
            <p:ph type="ftr" sz="quarter" idx="11"/>
          </p:nvPr>
        </p:nvSpPr>
        <p:spPr/>
        <p:txBody>
          <a:bodyPr/>
          <a:lstStyle/>
          <a:p>
            <a:endParaRPr lang="vi-VN">
              <a:solidFill>
                <a:prstClr val="black">
                  <a:tint val="75000"/>
                </a:prstClr>
              </a:solidFill>
            </a:endParaRPr>
          </a:p>
        </p:txBody>
      </p:sp>
      <p:sp>
        <p:nvSpPr>
          <p:cNvPr id="9" name="Slide Number Placeholder 8">
            <a:extLst>
              <a:ext uri="{FF2B5EF4-FFF2-40B4-BE49-F238E27FC236}">
                <a16:creationId xmlns:a16="http://schemas.microsoft.com/office/drawing/2014/main" id="{3D5A36F3-82CA-4072-AE3A-5B4821121912}"/>
              </a:ext>
            </a:extLst>
          </p:cNvPr>
          <p:cNvSpPr>
            <a:spLocks noGrp="1"/>
          </p:cNvSpPr>
          <p:nvPr>
            <p:ph type="sldNum" sz="quarter" idx="12"/>
          </p:nvPr>
        </p:nvSpPr>
        <p:spPr/>
        <p:txBody>
          <a:bodyPr/>
          <a:lstStyle/>
          <a:p>
            <a:fld id="{529E77E2-894A-44E8-BD63-FD67ABD54CC0}"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47108618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95024008-DB90-4E85-B92A-57A272BAC68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6540936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BEEDF593-79BC-495F-AD7E-50534752C98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3101659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B2B3545C-E834-4EFB-8E49-283114BE6A2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2673644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8BF6BD0D-7FEC-4DF9-9103-86315755914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8408028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AEEE2AA8-0CE6-4E2C-96BD-78F29C64BDD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1213609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F974913A-0577-452B-988D-0302D8332A3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8223367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F9DD22EF-6B0D-41DE-9FAA-1E01E60BE67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7994179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71C32E8-450D-4F2C-A6F3-2332308C798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3274778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DD915E6-495B-426D-B6A4-54C6047EE1D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5085037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4B17CA26-157F-419C-8781-E818631B9C3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472496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5AACEB-6208-4A82-8E30-B80757F2A1EB}"/>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22CCAA17-BF6B-4BFB-B46E-897C71373BE0}"/>
              </a:ext>
            </a:extLst>
          </p:cNvPr>
          <p:cNvSpPr>
            <a:spLocks noGrp="1"/>
          </p:cNvSpPr>
          <p:nvPr>
            <p:ph type="dt" sz="half" idx="10"/>
          </p:nvPr>
        </p:nvSpPr>
        <p:spPr/>
        <p:txBody>
          <a:bodyPr/>
          <a:lstStyle/>
          <a:p>
            <a:fld id="{BB8A9852-394B-43E0-A28D-019658513A2D}" type="datetimeFigureOut">
              <a:rPr lang="vi-VN" smtClean="0">
                <a:solidFill>
                  <a:prstClr val="black">
                    <a:tint val="75000"/>
                  </a:prstClr>
                </a:solidFill>
              </a:rPr>
              <a:pPr/>
              <a:t>27/03/2022</a:t>
            </a:fld>
            <a:endParaRPr lang="vi-VN">
              <a:solidFill>
                <a:prstClr val="black">
                  <a:tint val="75000"/>
                </a:prstClr>
              </a:solidFill>
            </a:endParaRPr>
          </a:p>
        </p:txBody>
      </p:sp>
      <p:sp>
        <p:nvSpPr>
          <p:cNvPr id="4" name="Footer Placeholder 3">
            <a:extLst>
              <a:ext uri="{FF2B5EF4-FFF2-40B4-BE49-F238E27FC236}">
                <a16:creationId xmlns:a16="http://schemas.microsoft.com/office/drawing/2014/main" id="{45BD0087-79CE-4905-AE38-9010C8BAA957}"/>
              </a:ext>
            </a:extLst>
          </p:cNvPr>
          <p:cNvSpPr>
            <a:spLocks noGrp="1"/>
          </p:cNvSpPr>
          <p:nvPr>
            <p:ph type="ftr" sz="quarter" idx="11"/>
          </p:nvPr>
        </p:nvSpPr>
        <p:spPr/>
        <p:txBody>
          <a:bodyPr/>
          <a:lstStyle/>
          <a:p>
            <a:endParaRPr lang="vi-VN">
              <a:solidFill>
                <a:prstClr val="black">
                  <a:tint val="75000"/>
                </a:prstClr>
              </a:solidFill>
            </a:endParaRPr>
          </a:p>
        </p:txBody>
      </p:sp>
      <p:sp>
        <p:nvSpPr>
          <p:cNvPr id="5" name="Slide Number Placeholder 4">
            <a:extLst>
              <a:ext uri="{FF2B5EF4-FFF2-40B4-BE49-F238E27FC236}">
                <a16:creationId xmlns:a16="http://schemas.microsoft.com/office/drawing/2014/main" id="{3A8D4E4A-09F7-4845-A69D-36F6E0ED50A8}"/>
              </a:ext>
            </a:extLst>
          </p:cNvPr>
          <p:cNvSpPr>
            <a:spLocks noGrp="1"/>
          </p:cNvSpPr>
          <p:nvPr>
            <p:ph type="sldNum" sz="quarter" idx="12"/>
          </p:nvPr>
        </p:nvSpPr>
        <p:spPr/>
        <p:txBody>
          <a:bodyPr/>
          <a:lstStyle/>
          <a:p>
            <a:fld id="{529E77E2-894A-44E8-BD63-FD67ABD54CC0}"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53472903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62B85C0F-E764-44DA-90D1-3ED944C2826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4161077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95024008-DB90-4E85-B92A-57A272BAC68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6401426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BEEDF593-79BC-495F-AD7E-50534752C98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4558926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B2B3545C-E834-4EFB-8E49-283114BE6A2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6038315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8BF6BD0D-7FEC-4DF9-9103-86315755914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248741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AEEE2AA8-0CE6-4E2C-96BD-78F29C64BDD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8093273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F974913A-0577-452B-988D-0302D8332A3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2519180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3/27/2022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2059399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3/27/2022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8120506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3/27/2022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335348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C486368-4EBC-49B8-9ACF-AC258BDA246F}"/>
              </a:ext>
            </a:extLst>
          </p:cNvPr>
          <p:cNvSpPr>
            <a:spLocks noGrp="1"/>
          </p:cNvSpPr>
          <p:nvPr>
            <p:ph type="dt" sz="half" idx="10"/>
          </p:nvPr>
        </p:nvSpPr>
        <p:spPr/>
        <p:txBody>
          <a:bodyPr/>
          <a:lstStyle/>
          <a:p>
            <a:fld id="{BB8A9852-394B-43E0-A28D-019658513A2D}" type="datetimeFigureOut">
              <a:rPr lang="vi-VN" smtClean="0">
                <a:solidFill>
                  <a:prstClr val="black">
                    <a:tint val="75000"/>
                  </a:prstClr>
                </a:solidFill>
              </a:rPr>
              <a:pPr/>
              <a:t>27/03/2022</a:t>
            </a:fld>
            <a:endParaRPr lang="vi-VN">
              <a:solidFill>
                <a:prstClr val="black">
                  <a:tint val="75000"/>
                </a:prstClr>
              </a:solidFill>
            </a:endParaRPr>
          </a:p>
        </p:txBody>
      </p:sp>
      <p:sp>
        <p:nvSpPr>
          <p:cNvPr id="3" name="Footer Placeholder 2">
            <a:extLst>
              <a:ext uri="{FF2B5EF4-FFF2-40B4-BE49-F238E27FC236}">
                <a16:creationId xmlns:a16="http://schemas.microsoft.com/office/drawing/2014/main" id="{88BA7B0B-1BC7-466C-8D80-09075C8D2413}"/>
              </a:ext>
            </a:extLst>
          </p:cNvPr>
          <p:cNvSpPr>
            <a:spLocks noGrp="1"/>
          </p:cNvSpPr>
          <p:nvPr>
            <p:ph type="ftr" sz="quarter" idx="11"/>
          </p:nvPr>
        </p:nvSpPr>
        <p:spPr/>
        <p:txBody>
          <a:bodyPr/>
          <a:lstStyle/>
          <a:p>
            <a:endParaRPr lang="vi-VN">
              <a:solidFill>
                <a:prstClr val="black">
                  <a:tint val="75000"/>
                </a:prstClr>
              </a:solidFill>
            </a:endParaRPr>
          </a:p>
        </p:txBody>
      </p:sp>
      <p:sp>
        <p:nvSpPr>
          <p:cNvPr id="4" name="Slide Number Placeholder 3">
            <a:extLst>
              <a:ext uri="{FF2B5EF4-FFF2-40B4-BE49-F238E27FC236}">
                <a16:creationId xmlns:a16="http://schemas.microsoft.com/office/drawing/2014/main" id="{D8556606-8D13-4E91-902B-2F288D446DB3}"/>
              </a:ext>
            </a:extLst>
          </p:cNvPr>
          <p:cNvSpPr>
            <a:spLocks noGrp="1"/>
          </p:cNvSpPr>
          <p:nvPr>
            <p:ph type="sldNum" sz="quarter" idx="12"/>
          </p:nvPr>
        </p:nvSpPr>
        <p:spPr/>
        <p:txBody>
          <a:bodyPr/>
          <a:lstStyle/>
          <a:p>
            <a:fld id="{529E77E2-894A-44E8-BD63-FD67ABD54CC0}"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351133649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3/27/2022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8530867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3/27/2022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9441770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3/27/2022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5863325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3/27/2022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7842617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3/27/2022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6144659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3/27/2022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0603596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3/27/2022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5168058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3/27/2022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2676214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3/27/2022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6957341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3/27/2022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489074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FE1724-FA3E-4BC4-B21A-1886F64E26D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CA523F76-0B69-45DA-B665-C289A5D9C14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D1A49F03-C276-4B81-88AB-8D2C3070D82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01676EE-7F0B-4DCF-854A-540889B9CE55}"/>
              </a:ext>
            </a:extLst>
          </p:cNvPr>
          <p:cNvSpPr>
            <a:spLocks noGrp="1"/>
          </p:cNvSpPr>
          <p:nvPr>
            <p:ph type="dt" sz="half" idx="10"/>
          </p:nvPr>
        </p:nvSpPr>
        <p:spPr/>
        <p:txBody>
          <a:bodyPr/>
          <a:lstStyle/>
          <a:p>
            <a:fld id="{BB8A9852-394B-43E0-A28D-019658513A2D}" type="datetimeFigureOut">
              <a:rPr lang="vi-VN" smtClean="0">
                <a:solidFill>
                  <a:prstClr val="black">
                    <a:tint val="75000"/>
                  </a:prstClr>
                </a:solidFill>
              </a:rPr>
              <a:pPr/>
              <a:t>27/03/2022</a:t>
            </a:fld>
            <a:endParaRPr lang="vi-VN">
              <a:solidFill>
                <a:prstClr val="black">
                  <a:tint val="75000"/>
                </a:prstClr>
              </a:solidFill>
            </a:endParaRPr>
          </a:p>
        </p:txBody>
      </p:sp>
      <p:sp>
        <p:nvSpPr>
          <p:cNvPr id="6" name="Footer Placeholder 5">
            <a:extLst>
              <a:ext uri="{FF2B5EF4-FFF2-40B4-BE49-F238E27FC236}">
                <a16:creationId xmlns:a16="http://schemas.microsoft.com/office/drawing/2014/main" id="{7DD24E93-7206-4A24-84CC-D69F61C85994}"/>
              </a:ext>
            </a:extLst>
          </p:cNvPr>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a:extLst>
              <a:ext uri="{FF2B5EF4-FFF2-40B4-BE49-F238E27FC236}">
                <a16:creationId xmlns:a16="http://schemas.microsoft.com/office/drawing/2014/main" id="{C2C4E065-C3B6-43D1-A9DD-474C09DC87F0}"/>
              </a:ext>
            </a:extLst>
          </p:cNvPr>
          <p:cNvSpPr>
            <a:spLocks noGrp="1"/>
          </p:cNvSpPr>
          <p:nvPr>
            <p:ph type="sldNum" sz="quarter" idx="12"/>
          </p:nvPr>
        </p:nvSpPr>
        <p:spPr/>
        <p:txBody>
          <a:bodyPr/>
          <a:lstStyle/>
          <a:p>
            <a:fld id="{529E77E2-894A-44E8-BD63-FD67ABD54CC0}"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135560171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3/27/2022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8572972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3/27/2022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2509095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3/27/2022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4510164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3/27/2022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5289491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3/27/2022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5746588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3/27/2022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4197062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3/27/2022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0911205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3/27/2022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0384357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3/27/2022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322917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81A024-56D9-4BC4-B044-C80E050ED35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74023B4A-F865-4486-A1A4-6107A760723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21DF3CF5-48E6-4360-BF6B-EF2BCBEFF1F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C2E6C3A-9097-4CE7-BADC-8F829362882A}"/>
              </a:ext>
            </a:extLst>
          </p:cNvPr>
          <p:cNvSpPr>
            <a:spLocks noGrp="1"/>
          </p:cNvSpPr>
          <p:nvPr>
            <p:ph type="dt" sz="half" idx="10"/>
          </p:nvPr>
        </p:nvSpPr>
        <p:spPr/>
        <p:txBody>
          <a:bodyPr/>
          <a:lstStyle/>
          <a:p>
            <a:fld id="{BB8A9852-394B-43E0-A28D-019658513A2D}" type="datetimeFigureOut">
              <a:rPr lang="vi-VN" smtClean="0">
                <a:solidFill>
                  <a:prstClr val="black">
                    <a:tint val="75000"/>
                  </a:prstClr>
                </a:solidFill>
              </a:rPr>
              <a:pPr/>
              <a:t>27/03/2022</a:t>
            </a:fld>
            <a:endParaRPr lang="vi-VN">
              <a:solidFill>
                <a:prstClr val="black">
                  <a:tint val="75000"/>
                </a:prstClr>
              </a:solidFill>
            </a:endParaRPr>
          </a:p>
        </p:txBody>
      </p:sp>
      <p:sp>
        <p:nvSpPr>
          <p:cNvPr id="6" name="Footer Placeholder 5">
            <a:extLst>
              <a:ext uri="{FF2B5EF4-FFF2-40B4-BE49-F238E27FC236}">
                <a16:creationId xmlns:a16="http://schemas.microsoft.com/office/drawing/2014/main" id="{D487D2C3-3508-4EEB-93A9-1F55A669097E}"/>
              </a:ext>
            </a:extLst>
          </p:cNvPr>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a:extLst>
              <a:ext uri="{FF2B5EF4-FFF2-40B4-BE49-F238E27FC236}">
                <a16:creationId xmlns:a16="http://schemas.microsoft.com/office/drawing/2014/main" id="{D96C5E89-4C8B-46F9-A19B-643858670BB2}"/>
              </a:ext>
            </a:extLst>
          </p:cNvPr>
          <p:cNvSpPr>
            <a:spLocks noGrp="1"/>
          </p:cNvSpPr>
          <p:nvPr>
            <p:ph type="sldNum" sz="quarter" idx="12"/>
          </p:nvPr>
        </p:nvSpPr>
        <p:spPr/>
        <p:txBody>
          <a:bodyPr/>
          <a:lstStyle/>
          <a:p>
            <a:fld id="{529E77E2-894A-44E8-BD63-FD67ABD54CC0}"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14233732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 /><Relationship Id="rId3" Type="http://schemas.openxmlformats.org/officeDocument/2006/relationships/slideLayout" Target="../slideLayouts/slideLayout3.xml" /><Relationship Id="rId7" Type="http://schemas.openxmlformats.org/officeDocument/2006/relationships/slideLayout" Target="../slideLayouts/slideLayout7.xml" /><Relationship Id="rId12" Type="http://schemas.openxmlformats.org/officeDocument/2006/relationships/theme" Target="../theme/theme1.xml" /><Relationship Id="rId2" Type="http://schemas.openxmlformats.org/officeDocument/2006/relationships/slideLayout" Target="../slideLayouts/slideLayout2.xml" /><Relationship Id="rId1" Type="http://schemas.openxmlformats.org/officeDocument/2006/relationships/slideLayout" Target="../slideLayouts/slideLayout1.xml" /><Relationship Id="rId6" Type="http://schemas.openxmlformats.org/officeDocument/2006/relationships/slideLayout" Target="../slideLayouts/slideLayout6.xml" /><Relationship Id="rId11" Type="http://schemas.openxmlformats.org/officeDocument/2006/relationships/slideLayout" Target="../slideLayouts/slideLayout11.xml" /><Relationship Id="rId5" Type="http://schemas.openxmlformats.org/officeDocument/2006/relationships/slideLayout" Target="../slideLayouts/slideLayout5.xml" /><Relationship Id="rId10" Type="http://schemas.openxmlformats.org/officeDocument/2006/relationships/slideLayout" Target="../slideLayouts/slideLayout10.xml" /><Relationship Id="rId4" Type="http://schemas.openxmlformats.org/officeDocument/2006/relationships/slideLayout" Target="../slideLayouts/slideLayout4.xml" /><Relationship Id="rId9" Type="http://schemas.openxmlformats.org/officeDocument/2006/relationships/slideLayout" Target="../slideLayouts/slideLayout9.xml" /></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 /><Relationship Id="rId3" Type="http://schemas.openxmlformats.org/officeDocument/2006/relationships/slideLayout" Target="../slideLayouts/slideLayout14.xml" /><Relationship Id="rId7" Type="http://schemas.openxmlformats.org/officeDocument/2006/relationships/slideLayout" Target="../slideLayouts/slideLayout18.xml" /><Relationship Id="rId12" Type="http://schemas.openxmlformats.org/officeDocument/2006/relationships/theme" Target="../theme/theme2.xml" /><Relationship Id="rId2" Type="http://schemas.openxmlformats.org/officeDocument/2006/relationships/slideLayout" Target="../slideLayouts/slideLayout13.xml" /><Relationship Id="rId1" Type="http://schemas.openxmlformats.org/officeDocument/2006/relationships/slideLayout" Target="../slideLayouts/slideLayout12.xml" /><Relationship Id="rId6" Type="http://schemas.openxmlformats.org/officeDocument/2006/relationships/slideLayout" Target="../slideLayouts/slideLayout17.xml" /><Relationship Id="rId11" Type="http://schemas.openxmlformats.org/officeDocument/2006/relationships/slideLayout" Target="../slideLayouts/slideLayout22.xml" /><Relationship Id="rId5" Type="http://schemas.openxmlformats.org/officeDocument/2006/relationships/slideLayout" Target="../slideLayouts/slideLayout16.xml" /><Relationship Id="rId10" Type="http://schemas.openxmlformats.org/officeDocument/2006/relationships/slideLayout" Target="../slideLayouts/slideLayout21.xml" /><Relationship Id="rId4" Type="http://schemas.openxmlformats.org/officeDocument/2006/relationships/slideLayout" Target="../slideLayouts/slideLayout15.xml" /><Relationship Id="rId9" Type="http://schemas.openxmlformats.org/officeDocument/2006/relationships/slideLayout" Target="../slideLayouts/slideLayout20.xml" /></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 /><Relationship Id="rId3" Type="http://schemas.openxmlformats.org/officeDocument/2006/relationships/slideLayout" Target="../slideLayouts/slideLayout25.xml" /><Relationship Id="rId7" Type="http://schemas.openxmlformats.org/officeDocument/2006/relationships/slideLayout" Target="../slideLayouts/slideLayout29.xml" /><Relationship Id="rId12" Type="http://schemas.openxmlformats.org/officeDocument/2006/relationships/theme" Target="../theme/theme3.xml" /><Relationship Id="rId2" Type="http://schemas.openxmlformats.org/officeDocument/2006/relationships/slideLayout" Target="../slideLayouts/slideLayout24.xml" /><Relationship Id="rId1" Type="http://schemas.openxmlformats.org/officeDocument/2006/relationships/slideLayout" Target="../slideLayouts/slideLayout23.xml" /><Relationship Id="rId6" Type="http://schemas.openxmlformats.org/officeDocument/2006/relationships/slideLayout" Target="../slideLayouts/slideLayout28.xml" /><Relationship Id="rId11" Type="http://schemas.openxmlformats.org/officeDocument/2006/relationships/slideLayout" Target="../slideLayouts/slideLayout33.xml" /><Relationship Id="rId5" Type="http://schemas.openxmlformats.org/officeDocument/2006/relationships/slideLayout" Target="../slideLayouts/slideLayout27.xml" /><Relationship Id="rId10" Type="http://schemas.openxmlformats.org/officeDocument/2006/relationships/slideLayout" Target="../slideLayouts/slideLayout32.xml" /><Relationship Id="rId4" Type="http://schemas.openxmlformats.org/officeDocument/2006/relationships/slideLayout" Target="../slideLayouts/slideLayout26.xml" /><Relationship Id="rId9" Type="http://schemas.openxmlformats.org/officeDocument/2006/relationships/slideLayout" Target="../slideLayouts/slideLayout31.xml" /></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 /><Relationship Id="rId3" Type="http://schemas.openxmlformats.org/officeDocument/2006/relationships/slideLayout" Target="../slideLayouts/slideLayout36.xml" /><Relationship Id="rId7" Type="http://schemas.openxmlformats.org/officeDocument/2006/relationships/slideLayout" Target="../slideLayouts/slideLayout40.xml" /><Relationship Id="rId12" Type="http://schemas.openxmlformats.org/officeDocument/2006/relationships/theme" Target="../theme/theme4.xml" /><Relationship Id="rId2" Type="http://schemas.openxmlformats.org/officeDocument/2006/relationships/slideLayout" Target="../slideLayouts/slideLayout35.xml" /><Relationship Id="rId1" Type="http://schemas.openxmlformats.org/officeDocument/2006/relationships/slideLayout" Target="../slideLayouts/slideLayout34.xml" /><Relationship Id="rId6" Type="http://schemas.openxmlformats.org/officeDocument/2006/relationships/slideLayout" Target="../slideLayouts/slideLayout39.xml" /><Relationship Id="rId11" Type="http://schemas.openxmlformats.org/officeDocument/2006/relationships/slideLayout" Target="../slideLayouts/slideLayout44.xml" /><Relationship Id="rId5" Type="http://schemas.openxmlformats.org/officeDocument/2006/relationships/slideLayout" Target="../slideLayouts/slideLayout38.xml" /><Relationship Id="rId10" Type="http://schemas.openxmlformats.org/officeDocument/2006/relationships/slideLayout" Target="../slideLayouts/slideLayout43.xml" /><Relationship Id="rId4" Type="http://schemas.openxmlformats.org/officeDocument/2006/relationships/slideLayout" Target="../slideLayouts/slideLayout37.xml" /><Relationship Id="rId9" Type="http://schemas.openxmlformats.org/officeDocument/2006/relationships/slideLayout" Target="../slideLayouts/slideLayout42.xml" /></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 /><Relationship Id="rId3" Type="http://schemas.openxmlformats.org/officeDocument/2006/relationships/slideLayout" Target="../slideLayouts/slideLayout47.xml" /><Relationship Id="rId7" Type="http://schemas.openxmlformats.org/officeDocument/2006/relationships/slideLayout" Target="../slideLayouts/slideLayout51.xml" /><Relationship Id="rId12" Type="http://schemas.openxmlformats.org/officeDocument/2006/relationships/theme" Target="../theme/theme5.xml" /><Relationship Id="rId2" Type="http://schemas.openxmlformats.org/officeDocument/2006/relationships/slideLayout" Target="../slideLayouts/slideLayout46.xml" /><Relationship Id="rId1" Type="http://schemas.openxmlformats.org/officeDocument/2006/relationships/slideLayout" Target="../slideLayouts/slideLayout45.xml" /><Relationship Id="rId6" Type="http://schemas.openxmlformats.org/officeDocument/2006/relationships/slideLayout" Target="../slideLayouts/slideLayout50.xml" /><Relationship Id="rId11" Type="http://schemas.openxmlformats.org/officeDocument/2006/relationships/slideLayout" Target="../slideLayouts/slideLayout55.xml" /><Relationship Id="rId5" Type="http://schemas.openxmlformats.org/officeDocument/2006/relationships/slideLayout" Target="../slideLayouts/slideLayout49.xml" /><Relationship Id="rId10" Type="http://schemas.openxmlformats.org/officeDocument/2006/relationships/slideLayout" Target="../slideLayouts/slideLayout54.xml" /><Relationship Id="rId4" Type="http://schemas.openxmlformats.org/officeDocument/2006/relationships/slideLayout" Target="../slideLayouts/slideLayout48.xml" /><Relationship Id="rId9" Type="http://schemas.openxmlformats.org/officeDocument/2006/relationships/slideLayout" Target="../slideLayouts/slideLayout53.xml" /></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 /><Relationship Id="rId3" Type="http://schemas.openxmlformats.org/officeDocument/2006/relationships/slideLayout" Target="../slideLayouts/slideLayout58.xml" /><Relationship Id="rId7" Type="http://schemas.openxmlformats.org/officeDocument/2006/relationships/slideLayout" Target="../slideLayouts/slideLayout62.xml" /><Relationship Id="rId12" Type="http://schemas.openxmlformats.org/officeDocument/2006/relationships/theme" Target="../theme/theme6.xml" /><Relationship Id="rId2" Type="http://schemas.openxmlformats.org/officeDocument/2006/relationships/slideLayout" Target="../slideLayouts/slideLayout57.xml" /><Relationship Id="rId1" Type="http://schemas.openxmlformats.org/officeDocument/2006/relationships/slideLayout" Target="../slideLayouts/slideLayout56.xml" /><Relationship Id="rId6" Type="http://schemas.openxmlformats.org/officeDocument/2006/relationships/slideLayout" Target="../slideLayouts/slideLayout61.xml" /><Relationship Id="rId11" Type="http://schemas.openxmlformats.org/officeDocument/2006/relationships/slideLayout" Target="../slideLayouts/slideLayout66.xml" /><Relationship Id="rId5" Type="http://schemas.openxmlformats.org/officeDocument/2006/relationships/slideLayout" Target="../slideLayouts/slideLayout60.xml" /><Relationship Id="rId10" Type="http://schemas.openxmlformats.org/officeDocument/2006/relationships/slideLayout" Target="../slideLayouts/slideLayout65.xml" /><Relationship Id="rId4" Type="http://schemas.openxmlformats.org/officeDocument/2006/relationships/slideLayout" Target="../slideLayouts/slideLayout59.xml" /><Relationship Id="rId9" Type="http://schemas.openxmlformats.org/officeDocument/2006/relationships/slideLayout" Target="../slideLayouts/slideLayout64.xml" /></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 /><Relationship Id="rId3" Type="http://schemas.openxmlformats.org/officeDocument/2006/relationships/slideLayout" Target="../slideLayouts/slideLayout69.xml" /><Relationship Id="rId7" Type="http://schemas.openxmlformats.org/officeDocument/2006/relationships/slideLayout" Target="../slideLayouts/slideLayout73.xml" /><Relationship Id="rId12" Type="http://schemas.openxmlformats.org/officeDocument/2006/relationships/theme" Target="../theme/theme7.xml" /><Relationship Id="rId2" Type="http://schemas.openxmlformats.org/officeDocument/2006/relationships/slideLayout" Target="../slideLayouts/slideLayout68.xml" /><Relationship Id="rId1" Type="http://schemas.openxmlformats.org/officeDocument/2006/relationships/slideLayout" Target="../slideLayouts/slideLayout67.xml" /><Relationship Id="rId6" Type="http://schemas.openxmlformats.org/officeDocument/2006/relationships/slideLayout" Target="../slideLayouts/slideLayout72.xml" /><Relationship Id="rId11" Type="http://schemas.openxmlformats.org/officeDocument/2006/relationships/slideLayout" Target="../slideLayouts/slideLayout77.xml" /><Relationship Id="rId5" Type="http://schemas.openxmlformats.org/officeDocument/2006/relationships/slideLayout" Target="../slideLayouts/slideLayout71.xml" /><Relationship Id="rId10" Type="http://schemas.openxmlformats.org/officeDocument/2006/relationships/slideLayout" Target="../slideLayouts/slideLayout76.xml" /><Relationship Id="rId4" Type="http://schemas.openxmlformats.org/officeDocument/2006/relationships/slideLayout" Target="../slideLayouts/slideLayout70.xml" /><Relationship Id="rId9" Type="http://schemas.openxmlformats.org/officeDocument/2006/relationships/slideLayout" Target="../slideLayouts/slideLayout75.xml" /></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 /><Relationship Id="rId3" Type="http://schemas.openxmlformats.org/officeDocument/2006/relationships/slideLayout" Target="../slideLayouts/slideLayout80.xml" /><Relationship Id="rId7" Type="http://schemas.openxmlformats.org/officeDocument/2006/relationships/slideLayout" Target="../slideLayouts/slideLayout84.xml" /><Relationship Id="rId12" Type="http://schemas.openxmlformats.org/officeDocument/2006/relationships/theme" Target="../theme/theme8.xml" /><Relationship Id="rId2" Type="http://schemas.openxmlformats.org/officeDocument/2006/relationships/slideLayout" Target="../slideLayouts/slideLayout79.xml" /><Relationship Id="rId1" Type="http://schemas.openxmlformats.org/officeDocument/2006/relationships/slideLayout" Target="../slideLayouts/slideLayout78.xml" /><Relationship Id="rId6" Type="http://schemas.openxmlformats.org/officeDocument/2006/relationships/slideLayout" Target="../slideLayouts/slideLayout83.xml" /><Relationship Id="rId11" Type="http://schemas.openxmlformats.org/officeDocument/2006/relationships/slideLayout" Target="../slideLayouts/slideLayout88.xml" /><Relationship Id="rId5" Type="http://schemas.openxmlformats.org/officeDocument/2006/relationships/slideLayout" Target="../slideLayouts/slideLayout82.xml" /><Relationship Id="rId10" Type="http://schemas.openxmlformats.org/officeDocument/2006/relationships/slideLayout" Target="../slideLayouts/slideLayout87.xml" /><Relationship Id="rId4" Type="http://schemas.openxmlformats.org/officeDocument/2006/relationships/slideLayout" Target="../slideLayouts/slideLayout81.xml" /><Relationship Id="rId9" Type="http://schemas.openxmlformats.org/officeDocument/2006/relationships/slideLayout" Target="../slideLayouts/slideLayout86.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94DAA96-1DEF-40D9-8A3C-D1E8C79E934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56A7C38D-65E1-44C3-9026-40989DBE955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603B82FC-BB98-4016-83AD-F1F59927F81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B8A9852-394B-43E0-A28D-019658513A2D}" type="datetimeFigureOut">
              <a:rPr lang="vi-VN" smtClean="0">
                <a:solidFill>
                  <a:prstClr val="black">
                    <a:tint val="75000"/>
                  </a:prstClr>
                </a:solidFill>
              </a:rPr>
              <a:pPr/>
              <a:t>27/03/2022</a:t>
            </a:fld>
            <a:endParaRPr lang="vi-VN">
              <a:solidFill>
                <a:prstClr val="black">
                  <a:tint val="75000"/>
                </a:prstClr>
              </a:solidFill>
            </a:endParaRPr>
          </a:p>
        </p:txBody>
      </p:sp>
      <p:sp>
        <p:nvSpPr>
          <p:cNvPr id="5" name="Footer Placeholder 4">
            <a:extLst>
              <a:ext uri="{FF2B5EF4-FFF2-40B4-BE49-F238E27FC236}">
                <a16:creationId xmlns:a16="http://schemas.microsoft.com/office/drawing/2014/main" id="{F8EE15C0-F435-47D8-A068-1C3B0D3D9A2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solidFill>
                <a:prstClr val="black">
                  <a:tint val="75000"/>
                </a:prstClr>
              </a:solidFill>
            </a:endParaRPr>
          </a:p>
        </p:txBody>
      </p:sp>
      <p:sp>
        <p:nvSpPr>
          <p:cNvPr id="6" name="Slide Number Placeholder 5">
            <a:extLst>
              <a:ext uri="{FF2B5EF4-FFF2-40B4-BE49-F238E27FC236}">
                <a16:creationId xmlns:a16="http://schemas.microsoft.com/office/drawing/2014/main" id="{68F08B7A-8BB0-4A75-828E-F750F7BCC36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29E77E2-894A-44E8-BD63-FD67ABD54CC0}"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128487722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F02F78F-D0CD-4D18-8A2C-6752CA014422}" type="datetimeFigureOut">
              <a:rPr lang="en-US" smtClean="0">
                <a:solidFill>
                  <a:prstClr val="black">
                    <a:tint val="75000"/>
                  </a:prstClr>
                </a:solidFill>
              </a:rPr>
              <a:pPr/>
              <a:t>3/27/2022</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41AD9E0-3E32-47FF-9608-EC96EC362AB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85105936"/>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solidFill>
                  <a:prstClr val="black">
                    <a:tint val="75000"/>
                  </a:prstClr>
                </a:solidFill>
              </a:rPr>
              <a:pPr/>
              <a:t>3/27/2022</a:t>
            </a:fld>
            <a:endParaRPr lang="en-US">
              <a:solidFill>
                <a:prstClr val="black">
                  <a:tint val="75000"/>
                </a:prstClr>
              </a:solidFill>
            </a:endParaRPr>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51574603"/>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pPr>
            <a:endParaRPr lang="en-US">
              <a:solidFill>
                <a:srgbClr val="000000"/>
              </a:solidFill>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pPr>
            <a:endParaRPr lang="en-US">
              <a:solidFill>
                <a:srgbClr val="000000"/>
              </a:solidFill>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97D0E372-EF0B-4273-8C95-6DF4B0C64F0A}" type="slidenum">
              <a:rPr lang="en-US" smtClean="0">
                <a:solidFill>
                  <a:srgbClr val="000000"/>
                </a:solidFill>
              </a:rPr>
              <a:pPr fontAlgn="base">
                <a:spcBef>
                  <a:spcPct val="0"/>
                </a:spcBef>
                <a:spcAft>
                  <a:spcPct val="0"/>
                </a:spcAft>
              </a:pPr>
              <a:t>‹#›</a:t>
            </a:fld>
            <a:endParaRPr lang="en-US">
              <a:solidFill>
                <a:srgbClr val="000000"/>
              </a:solidFill>
            </a:endParaRPr>
          </a:p>
        </p:txBody>
      </p:sp>
    </p:spTree>
    <p:extLst>
      <p:ext uri="{BB962C8B-B14F-4D97-AF65-F5344CB8AC3E}">
        <p14:creationId xmlns:p14="http://schemas.microsoft.com/office/powerpoint/2010/main" val="1104222957"/>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pPr>
            <a:endParaRPr lang="en-US">
              <a:solidFill>
                <a:srgbClr val="000000"/>
              </a:solidFill>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pPr>
            <a:endParaRPr lang="en-US">
              <a:solidFill>
                <a:srgbClr val="000000"/>
              </a:solidFill>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97D0E372-EF0B-4273-8C95-6DF4B0C64F0A}" type="slidenum">
              <a:rPr lang="en-US" smtClean="0">
                <a:solidFill>
                  <a:srgbClr val="000000"/>
                </a:solidFill>
              </a:rPr>
              <a:pPr fontAlgn="base">
                <a:spcBef>
                  <a:spcPct val="0"/>
                </a:spcBef>
                <a:spcAft>
                  <a:spcPct val="0"/>
                </a:spcAft>
              </a:pPr>
              <a:t>‹#›</a:t>
            </a:fld>
            <a:endParaRPr lang="en-US">
              <a:solidFill>
                <a:srgbClr val="000000"/>
              </a:solidFill>
            </a:endParaRPr>
          </a:p>
        </p:txBody>
      </p:sp>
    </p:spTree>
    <p:extLst>
      <p:ext uri="{BB962C8B-B14F-4D97-AF65-F5344CB8AC3E}">
        <p14:creationId xmlns:p14="http://schemas.microsoft.com/office/powerpoint/2010/main" val="192786514"/>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pPr>
            <a:endParaRPr lang="en-US">
              <a:solidFill>
                <a:srgbClr val="000000"/>
              </a:solidFill>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pPr>
            <a:endParaRPr lang="en-US">
              <a:solidFill>
                <a:srgbClr val="000000"/>
              </a:solidFill>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97D0E372-EF0B-4273-8C95-6DF4B0C64F0A}" type="slidenum">
              <a:rPr lang="en-US" smtClean="0">
                <a:solidFill>
                  <a:srgbClr val="000000"/>
                </a:solidFill>
              </a:rPr>
              <a:pPr fontAlgn="base">
                <a:spcBef>
                  <a:spcPct val="0"/>
                </a:spcBef>
                <a:spcAft>
                  <a:spcPct val="0"/>
                </a:spcAft>
              </a:pPr>
              <a:t>‹#›</a:t>
            </a:fld>
            <a:endParaRPr lang="en-US">
              <a:solidFill>
                <a:srgbClr val="000000"/>
              </a:solidFill>
            </a:endParaRPr>
          </a:p>
        </p:txBody>
      </p:sp>
    </p:spTree>
    <p:extLst>
      <p:ext uri="{BB962C8B-B14F-4D97-AF65-F5344CB8AC3E}">
        <p14:creationId xmlns:p14="http://schemas.microsoft.com/office/powerpoint/2010/main" val="652160004"/>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xStyles>
    <p:title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solidFill>
                  <a:prstClr val="black">
                    <a:tint val="75000"/>
                  </a:prstClr>
                </a:solidFill>
              </a:rPr>
              <a:pPr/>
              <a:t>3/27/2022</a:t>
            </a:fld>
            <a:endParaRPr lang="en-US">
              <a:solidFill>
                <a:prstClr val="black">
                  <a:tint val="75000"/>
                </a:prstClr>
              </a:solidFill>
            </a:endParaRPr>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83176703"/>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solidFill>
                  <a:prstClr val="black">
                    <a:tint val="75000"/>
                  </a:prstClr>
                </a:solidFill>
              </a:rPr>
              <a:pPr/>
              <a:t>3/27/2022</a:t>
            </a:fld>
            <a:endParaRPr lang="en-US">
              <a:solidFill>
                <a:prstClr val="black">
                  <a:tint val="75000"/>
                </a:prstClr>
              </a:solidFill>
            </a:endParaRPr>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1274932"/>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 /><Relationship Id="rId2" Type="http://schemas.openxmlformats.org/officeDocument/2006/relationships/slideLayout" Target="../slideLayouts/slideLayout1.xml" /><Relationship Id="rId1" Type="http://schemas.openxmlformats.org/officeDocument/2006/relationships/tags" Target="../tags/tag1.xml" /><Relationship Id="rId5" Type="http://schemas.openxmlformats.org/officeDocument/2006/relationships/image" Target="../media/image2.png" /><Relationship Id="rId4" Type="http://schemas.openxmlformats.org/officeDocument/2006/relationships/image" Target="../media/image1.jpeg" /></Relationships>
</file>

<file path=ppt/slides/_rels/slide10.xml.rels><?xml version="1.0" encoding="UTF-8" standalone="yes"?>
<Relationships xmlns="http://schemas.openxmlformats.org/package/2006/relationships"><Relationship Id="rId3" Type="http://schemas.openxmlformats.org/officeDocument/2006/relationships/image" Target="../media/image12.jpg" /><Relationship Id="rId2" Type="http://schemas.openxmlformats.org/officeDocument/2006/relationships/slideLayout" Target="../slideLayouts/slideLayout62.xml" /><Relationship Id="rId1" Type="http://schemas.openxmlformats.org/officeDocument/2006/relationships/tags" Target="../tags/tag9.xml" /><Relationship Id="rId4" Type="http://schemas.openxmlformats.org/officeDocument/2006/relationships/image" Target="../media/image2.png" /></Relationships>
</file>

<file path=ppt/slides/_rels/slide11.xml.rels><?xml version="1.0" encoding="UTF-8" standalone="yes"?>
<Relationships xmlns="http://schemas.openxmlformats.org/package/2006/relationships"><Relationship Id="rId3" Type="http://schemas.openxmlformats.org/officeDocument/2006/relationships/image" Target="../media/image13.jpg" /><Relationship Id="rId2" Type="http://schemas.openxmlformats.org/officeDocument/2006/relationships/slideLayout" Target="../slideLayouts/slideLayout7.xml" /><Relationship Id="rId1" Type="http://schemas.openxmlformats.org/officeDocument/2006/relationships/tags" Target="../tags/tag10.xml" /><Relationship Id="rId4" Type="http://schemas.openxmlformats.org/officeDocument/2006/relationships/image" Target="../media/image5.png" /></Relationships>
</file>

<file path=ppt/slides/_rels/slide12.xml.rels><?xml version="1.0" encoding="UTF-8" standalone="yes"?>
<Relationships xmlns="http://schemas.openxmlformats.org/package/2006/relationships"><Relationship Id="rId3" Type="http://schemas.openxmlformats.org/officeDocument/2006/relationships/image" Target="../media/image14.png" /><Relationship Id="rId2" Type="http://schemas.openxmlformats.org/officeDocument/2006/relationships/slideLayout" Target="../slideLayouts/slideLayout7.xml" /><Relationship Id="rId1" Type="http://schemas.openxmlformats.org/officeDocument/2006/relationships/tags" Target="../tags/tag11.xml" /><Relationship Id="rId4" Type="http://schemas.openxmlformats.org/officeDocument/2006/relationships/image" Target="../media/image5.png" /></Relationships>
</file>

<file path=ppt/slides/_rels/slide13.xml.rels><?xml version="1.0" encoding="UTF-8" standalone="yes"?>
<Relationships xmlns="http://schemas.openxmlformats.org/package/2006/relationships"><Relationship Id="rId3" Type="http://schemas.openxmlformats.org/officeDocument/2006/relationships/image" Target="../media/image15.png" /><Relationship Id="rId2" Type="http://schemas.openxmlformats.org/officeDocument/2006/relationships/slideLayout" Target="../slideLayouts/slideLayout7.xml" /><Relationship Id="rId1" Type="http://schemas.openxmlformats.org/officeDocument/2006/relationships/tags" Target="../tags/tag12.xml" /><Relationship Id="rId4" Type="http://schemas.openxmlformats.org/officeDocument/2006/relationships/image" Target="../media/image5.png" /></Relationships>
</file>

<file path=ppt/slides/_rels/slide14.xml.rels><?xml version="1.0" encoding="UTF-8" standalone="yes"?>
<Relationships xmlns="http://schemas.openxmlformats.org/package/2006/relationships"><Relationship Id="rId3" Type="http://schemas.openxmlformats.org/officeDocument/2006/relationships/image" Target="../media/image15.png" /><Relationship Id="rId2" Type="http://schemas.openxmlformats.org/officeDocument/2006/relationships/slideLayout" Target="../slideLayouts/slideLayout7.xml" /><Relationship Id="rId1" Type="http://schemas.openxmlformats.org/officeDocument/2006/relationships/tags" Target="../tags/tag13.xml" /><Relationship Id="rId4" Type="http://schemas.openxmlformats.org/officeDocument/2006/relationships/image" Target="../media/image5.png" /></Relationships>
</file>

<file path=ppt/slides/_rels/slide15.xml.rels><?xml version="1.0" encoding="UTF-8" standalone="yes"?>
<Relationships xmlns="http://schemas.openxmlformats.org/package/2006/relationships"><Relationship Id="rId3" Type="http://schemas.openxmlformats.org/officeDocument/2006/relationships/image" Target="../media/image6.jpg" /><Relationship Id="rId2" Type="http://schemas.openxmlformats.org/officeDocument/2006/relationships/slideLayout" Target="../slideLayouts/slideLayout7.xml" /><Relationship Id="rId1" Type="http://schemas.openxmlformats.org/officeDocument/2006/relationships/tags" Target="../tags/tag14.xml" /><Relationship Id="rId4" Type="http://schemas.openxmlformats.org/officeDocument/2006/relationships/image" Target="../media/image5.png" /></Relationships>
</file>

<file path=ppt/slides/_rels/slide16.xml.rels><?xml version="1.0" encoding="UTF-8" standalone="yes"?>
<Relationships xmlns="http://schemas.openxmlformats.org/package/2006/relationships"><Relationship Id="rId3" Type="http://schemas.openxmlformats.org/officeDocument/2006/relationships/image" Target="../media/image6.jpg" /><Relationship Id="rId2" Type="http://schemas.openxmlformats.org/officeDocument/2006/relationships/slideLayout" Target="../slideLayouts/slideLayout7.xml" /><Relationship Id="rId1" Type="http://schemas.openxmlformats.org/officeDocument/2006/relationships/tags" Target="../tags/tag15.xml" /><Relationship Id="rId4" Type="http://schemas.openxmlformats.org/officeDocument/2006/relationships/image" Target="../media/image5.png" /></Relationships>
</file>

<file path=ppt/slides/_rels/slide17.xml.rels><?xml version="1.0" encoding="UTF-8" standalone="yes"?>
<Relationships xmlns="http://schemas.openxmlformats.org/package/2006/relationships"><Relationship Id="rId8" Type="http://schemas.openxmlformats.org/officeDocument/2006/relationships/image" Target="../media/image2.png" /><Relationship Id="rId3" Type="http://schemas.openxmlformats.org/officeDocument/2006/relationships/image" Target="../media/image16.png" /><Relationship Id="rId7" Type="http://schemas.openxmlformats.org/officeDocument/2006/relationships/image" Target="../media/image8.jpg" /><Relationship Id="rId2" Type="http://schemas.openxmlformats.org/officeDocument/2006/relationships/slideLayout" Target="../slideLayouts/slideLayout73.xml" /><Relationship Id="rId1" Type="http://schemas.openxmlformats.org/officeDocument/2006/relationships/tags" Target="../tags/tag16.xml" /><Relationship Id="rId6" Type="http://schemas.openxmlformats.org/officeDocument/2006/relationships/image" Target="../media/image19.svg" /><Relationship Id="rId5" Type="http://schemas.openxmlformats.org/officeDocument/2006/relationships/image" Target="../media/image18.png" /><Relationship Id="rId4" Type="http://schemas.openxmlformats.org/officeDocument/2006/relationships/image" Target="../media/image17.svg" /></Relationships>
</file>

<file path=ppt/slides/_rels/slide18.xml.rels><?xml version="1.0" encoding="UTF-8" standalone="yes"?>
<Relationships xmlns="http://schemas.openxmlformats.org/package/2006/relationships"><Relationship Id="rId8" Type="http://schemas.openxmlformats.org/officeDocument/2006/relationships/image" Target="../media/image20.jfif" /><Relationship Id="rId3" Type="http://schemas.openxmlformats.org/officeDocument/2006/relationships/image" Target="../media/image16.png" /><Relationship Id="rId7" Type="http://schemas.openxmlformats.org/officeDocument/2006/relationships/image" Target="../media/image9.jpg" /><Relationship Id="rId2" Type="http://schemas.openxmlformats.org/officeDocument/2006/relationships/slideLayout" Target="../slideLayouts/slideLayout29.xml" /><Relationship Id="rId1" Type="http://schemas.openxmlformats.org/officeDocument/2006/relationships/tags" Target="../tags/tag17.xml" /><Relationship Id="rId6" Type="http://schemas.openxmlformats.org/officeDocument/2006/relationships/image" Target="../media/image19.svg" /><Relationship Id="rId11" Type="http://schemas.openxmlformats.org/officeDocument/2006/relationships/image" Target="../media/image2.png" /><Relationship Id="rId5" Type="http://schemas.openxmlformats.org/officeDocument/2006/relationships/image" Target="../media/image18.png" /><Relationship Id="rId10" Type="http://schemas.openxmlformats.org/officeDocument/2006/relationships/image" Target="../media/image10.png" /><Relationship Id="rId4" Type="http://schemas.openxmlformats.org/officeDocument/2006/relationships/image" Target="../media/image17.svg" /><Relationship Id="rId9" Type="http://schemas.openxmlformats.org/officeDocument/2006/relationships/image" Target="../media/image12.jpg" /></Relationships>
</file>

<file path=ppt/slides/_rels/slide19.xml.rels><?xml version="1.0" encoding="UTF-8" standalone="yes"?>
<Relationships xmlns="http://schemas.openxmlformats.org/package/2006/relationships"><Relationship Id="rId8" Type="http://schemas.openxmlformats.org/officeDocument/2006/relationships/image" Target="../media/image26.svg" /><Relationship Id="rId13" Type="http://schemas.openxmlformats.org/officeDocument/2006/relationships/image" Target="../media/image31.png" /><Relationship Id="rId18" Type="http://schemas.openxmlformats.org/officeDocument/2006/relationships/image" Target="../media/image36.svg" /><Relationship Id="rId26" Type="http://schemas.openxmlformats.org/officeDocument/2006/relationships/image" Target="../media/image44.svg" /><Relationship Id="rId39" Type="http://schemas.openxmlformats.org/officeDocument/2006/relationships/image" Target="../media/image2.png" /><Relationship Id="rId3" Type="http://schemas.openxmlformats.org/officeDocument/2006/relationships/image" Target="../media/image21.png" /><Relationship Id="rId21" Type="http://schemas.openxmlformats.org/officeDocument/2006/relationships/image" Target="../media/image39.png" /><Relationship Id="rId34" Type="http://schemas.openxmlformats.org/officeDocument/2006/relationships/image" Target="../media/image52.svg" /><Relationship Id="rId7" Type="http://schemas.openxmlformats.org/officeDocument/2006/relationships/image" Target="../media/image25.png" /><Relationship Id="rId12" Type="http://schemas.openxmlformats.org/officeDocument/2006/relationships/image" Target="../media/image30.svg" /><Relationship Id="rId17" Type="http://schemas.openxmlformats.org/officeDocument/2006/relationships/image" Target="../media/image35.png" /><Relationship Id="rId25" Type="http://schemas.openxmlformats.org/officeDocument/2006/relationships/image" Target="../media/image43.png" /><Relationship Id="rId33" Type="http://schemas.openxmlformats.org/officeDocument/2006/relationships/image" Target="../media/image51.png" /><Relationship Id="rId38" Type="http://schemas.openxmlformats.org/officeDocument/2006/relationships/image" Target="../media/image56.svg" /><Relationship Id="rId2" Type="http://schemas.openxmlformats.org/officeDocument/2006/relationships/slideLayout" Target="../slideLayouts/slideLayout84.xml" /><Relationship Id="rId16" Type="http://schemas.openxmlformats.org/officeDocument/2006/relationships/image" Target="../media/image34.svg" /><Relationship Id="rId20" Type="http://schemas.openxmlformats.org/officeDocument/2006/relationships/image" Target="../media/image38.svg" /><Relationship Id="rId29" Type="http://schemas.openxmlformats.org/officeDocument/2006/relationships/image" Target="../media/image47.png" /><Relationship Id="rId1" Type="http://schemas.openxmlformats.org/officeDocument/2006/relationships/tags" Target="../tags/tag18.xml" /><Relationship Id="rId6" Type="http://schemas.openxmlformats.org/officeDocument/2006/relationships/image" Target="../media/image24.svg" /><Relationship Id="rId11" Type="http://schemas.openxmlformats.org/officeDocument/2006/relationships/image" Target="../media/image29.png" /><Relationship Id="rId24" Type="http://schemas.openxmlformats.org/officeDocument/2006/relationships/image" Target="../media/image42.svg" /><Relationship Id="rId32" Type="http://schemas.openxmlformats.org/officeDocument/2006/relationships/image" Target="../media/image50.svg" /><Relationship Id="rId37" Type="http://schemas.openxmlformats.org/officeDocument/2006/relationships/image" Target="../media/image55.png" /><Relationship Id="rId5" Type="http://schemas.openxmlformats.org/officeDocument/2006/relationships/image" Target="../media/image23.png" /><Relationship Id="rId15" Type="http://schemas.openxmlformats.org/officeDocument/2006/relationships/image" Target="../media/image33.png" /><Relationship Id="rId23" Type="http://schemas.openxmlformats.org/officeDocument/2006/relationships/image" Target="../media/image41.png" /><Relationship Id="rId28" Type="http://schemas.openxmlformats.org/officeDocument/2006/relationships/image" Target="../media/image46.svg" /><Relationship Id="rId36" Type="http://schemas.openxmlformats.org/officeDocument/2006/relationships/image" Target="../media/image54.svg" /><Relationship Id="rId10" Type="http://schemas.openxmlformats.org/officeDocument/2006/relationships/image" Target="../media/image28.svg" /><Relationship Id="rId19" Type="http://schemas.openxmlformats.org/officeDocument/2006/relationships/image" Target="../media/image37.png" /><Relationship Id="rId31" Type="http://schemas.openxmlformats.org/officeDocument/2006/relationships/image" Target="../media/image49.png" /><Relationship Id="rId4" Type="http://schemas.openxmlformats.org/officeDocument/2006/relationships/image" Target="../media/image22.svg" /><Relationship Id="rId9" Type="http://schemas.openxmlformats.org/officeDocument/2006/relationships/image" Target="../media/image27.png" /><Relationship Id="rId14" Type="http://schemas.openxmlformats.org/officeDocument/2006/relationships/image" Target="../media/image32.svg" /><Relationship Id="rId22" Type="http://schemas.openxmlformats.org/officeDocument/2006/relationships/image" Target="../media/image40.svg" /><Relationship Id="rId27" Type="http://schemas.openxmlformats.org/officeDocument/2006/relationships/image" Target="../media/image45.png" /><Relationship Id="rId30" Type="http://schemas.openxmlformats.org/officeDocument/2006/relationships/image" Target="../media/image48.svg" /><Relationship Id="rId35" Type="http://schemas.openxmlformats.org/officeDocument/2006/relationships/image" Target="../media/image53.png" /></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8.xml" /><Relationship Id="rId2" Type="http://schemas.openxmlformats.org/officeDocument/2006/relationships/video" Target="../media/media1.mp4" /><Relationship Id="rId1" Type="http://schemas.microsoft.com/office/2007/relationships/media" Target="../media/media1.mp4" /><Relationship Id="rId4" Type="http://schemas.openxmlformats.org/officeDocument/2006/relationships/image" Target="../media/image3.png" /></Relationships>
</file>

<file path=ppt/slides/_rels/slide20.xml.rels><?xml version="1.0" encoding="UTF-8" standalone="yes"?>
<Relationships xmlns="http://schemas.openxmlformats.org/package/2006/relationships"><Relationship Id="rId3" Type="http://schemas.openxmlformats.org/officeDocument/2006/relationships/image" Target="../media/image14.png" /><Relationship Id="rId2" Type="http://schemas.openxmlformats.org/officeDocument/2006/relationships/slideLayout" Target="../slideLayouts/slideLayout7.xml" /><Relationship Id="rId1" Type="http://schemas.openxmlformats.org/officeDocument/2006/relationships/tags" Target="../tags/tag19.xml" /><Relationship Id="rId4" Type="http://schemas.openxmlformats.org/officeDocument/2006/relationships/image" Target="../media/image5.png" /></Relationships>
</file>

<file path=ppt/slides/_rels/slide21.xml.rels><?xml version="1.0" encoding="UTF-8" standalone="yes"?>
<Relationships xmlns="http://schemas.openxmlformats.org/package/2006/relationships"><Relationship Id="rId8" Type="http://schemas.openxmlformats.org/officeDocument/2006/relationships/image" Target="../media/image26.svg" /><Relationship Id="rId13" Type="http://schemas.openxmlformats.org/officeDocument/2006/relationships/image" Target="../media/image31.png" /><Relationship Id="rId18" Type="http://schemas.openxmlformats.org/officeDocument/2006/relationships/image" Target="../media/image36.svg" /><Relationship Id="rId26" Type="http://schemas.openxmlformats.org/officeDocument/2006/relationships/image" Target="../media/image44.svg" /><Relationship Id="rId39" Type="http://schemas.openxmlformats.org/officeDocument/2006/relationships/image" Target="../media/image2.png" /><Relationship Id="rId3" Type="http://schemas.openxmlformats.org/officeDocument/2006/relationships/image" Target="../media/image21.png" /><Relationship Id="rId21" Type="http://schemas.openxmlformats.org/officeDocument/2006/relationships/image" Target="../media/image39.png" /><Relationship Id="rId34" Type="http://schemas.openxmlformats.org/officeDocument/2006/relationships/image" Target="../media/image52.svg" /><Relationship Id="rId7" Type="http://schemas.openxmlformats.org/officeDocument/2006/relationships/image" Target="../media/image25.png" /><Relationship Id="rId12" Type="http://schemas.openxmlformats.org/officeDocument/2006/relationships/image" Target="../media/image30.svg" /><Relationship Id="rId17" Type="http://schemas.openxmlformats.org/officeDocument/2006/relationships/image" Target="../media/image35.png" /><Relationship Id="rId25" Type="http://schemas.openxmlformats.org/officeDocument/2006/relationships/image" Target="../media/image43.png" /><Relationship Id="rId33" Type="http://schemas.openxmlformats.org/officeDocument/2006/relationships/image" Target="../media/image51.png" /><Relationship Id="rId38" Type="http://schemas.openxmlformats.org/officeDocument/2006/relationships/image" Target="../media/image56.svg" /><Relationship Id="rId2" Type="http://schemas.openxmlformats.org/officeDocument/2006/relationships/slideLayout" Target="../slideLayouts/slideLayout29.xml" /><Relationship Id="rId16" Type="http://schemas.openxmlformats.org/officeDocument/2006/relationships/image" Target="../media/image34.svg" /><Relationship Id="rId20" Type="http://schemas.openxmlformats.org/officeDocument/2006/relationships/image" Target="../media/image38.svg" /><Relationship Id="rId29" Type="http://schemas.openxmlformats.org/officeDocument/2006/relationships/image" Target="../media/image47.png" /><Relationship Id="rId1" Type="http://schemas.openxmlformats.org/officeDocument/2006/relationships/tags" Target="../tags/tag20.xml" /><Relationship Id="rId6" Type="http://schemas.openxmlformats.org/officeDocument/2006/relationships/image" Target="../media/image24.svg" /><Relationship Id="rId11" Type="http://schemas.openxmlformats.org/officeDocument/2006/relationships/image" Target="../media/image29.png" /><Relationship Id="rId24" Type="http://schemas.openxmlformats.org/officeDocument/2006/relationships/image" Target="../media/image42.svg" /><Relationship Id="rId32" Type="http://schemas.openxmlformats.org/officeDocument/2006/relationships/image" Target="../media/image50.svg" /><Relationship Id="rId37" Type="http://schemas.openxmlformats.org/officeDocument/2006/relationships/image" Target="../media/image55.png" /><Relationship Id="rId5" Type="http://schemas.openxmlformats.org/officeDocument/2006/relationships/image" Target="../media/image23.png" /><Relationship Id="rId15" Type="http://schemas.openxmlformats.org/officeDocument/2006/relationships/image" Target="../media/image33.png" /><Relationship Id="rId23" Type="http://schemas.openxmlformats.org/officeDocument/2006/relationships/image" Target="../media/image41.png" /><Relationship Id="rId28" Type="http://schemas.openxmlformats.org/officeDocument/2006/relationships/image" Target="../media/image46.svg" /><Relationship Id="rId36" Type="http://schemas.openxmlformats.org/officeDocument/2006/relationships/image" Target="../media/image54.svg" /><Relationship Id="rId10" Type="http://schemas.openxmlformats.org/officeDocument/2006/relationships/image" Target="../media/image28.svg" /><Relationship Id="rId19" Type="http://schemas.openxmlformats.org/officeDocument/2006/relationships/image" Target="../media/image37.png" /><Relationship Id="rId31" Type="http://schemas.openxmlformats.org/officeDocument/2006/relationships/image" Target="../media/image49.png" /><Relationship Id="rId4" Type="http://schemas.openxmlformats.org/officeDocument/2006/relationships/image" Target="../media/image22.svg" /><Relationship Id="rId9" Type="http://schemas.openxmlformats.org/officeDocument/2006/relationships/image" Target="../media/image27.png" /><Relationship Id="rId14" Type="http://schemas.openxmlformats.org/officeDocument/2006/relationships/image" Target="../media/image32.svg" /><Relationship Id="rId22" Type="http://schemas.openxmlformats.org/officeDocument/2006/relationships/image" Target="../media/image40.svg" /><Relationship Id="rId27" Type="http://schemas.openxmlformats.org/officeDocument/2006/relationships/image" Target="../media/image45.png" /><Relationship Id="rId30" Type="http://schemas.openxmlformats.org/officeDocument/2006/relationships/image" Target="../media/image48.svg" /><Relationship Id="rId35" Type="http://schemas.openxmlformats.org/officeDocument/2006/relationships/image" Target="../media/image53.png" /></Relationships>
</file>

<file path=ppt/slides/_rels/slide22.xml.rels><?xml version="1.0" encoding="UTF-8" standalone="yes"?>
<Relationships xmlns="http://schemas.openxmlformats.org/package/2006/relationships"><Relationship Id="rId3" Type="http://schemas.openxmlformats.org/officeDocument/2006/relationships/image" Target="../media/image15.png" /><Relationship Id="rId2" Type="http://schemas.openxmlformats.org/officeDocument/2006/relationships/slideLayout" Target="../slideLayouts/slideLayout7.xml" /><Relationship Id="rId1" Type="http://schemas.openxmlformats.org/officeDocument/2006/relationships/tags" Target="../tags/tag21.xml" /><Relationship Id="rId4" Type="http://schemas.openxmlformats.org/officeDocument/2006/relationships/image" Target="../media/image5.png" /></Relationships>
</file>

<file path=ppt/slides/_rels/slide23.xml.rels><?xml version="1.0" encoding="UTF-8" standalone="yes"?>
<Relationships xmlns="http://schemas.openxmlformats.org/package/2006/relationships"><Relationship Id="rId3" Type="http://schemas.openxmlformats.org/officeDocument/2006/relationships/image" Target="../media/image15.png" /><Relationship Id="rId2" Type="http://schemas.openxmlformats.org/officeDocument/2006/relationships/slideLayout" Target="../slideLayouts/slideLayout7.xml" /><Relationship Id="rId1" Type="http://schemas.openxmlformats.org/officeDocument/2006/relationships/tags" Target="../tags/tag22.xml" /><Relationship Id="rId4" Type="http://schemas.openxmlformats.org/officeDocument/2006/relationships/image" Target="../media/image5.png" /></Relationships>
</file>

<file path=ppt/slides/_rels/slide24.xml.rels><?xml version="1.0" encoding="UTF-8" standalone="yes"?>
<Relationships xmlns="http://schemas.openxmlformats.org/package/2006/relationships"><Relationship Id="rId8" Type="http://schemas.openxmlformats.org/officeDocument/2006/relationships/image" Target="../media/image26.svg" /><Relationship Id="rId13" Type="http://schemas.openxmlformats.org/officeDocument/2006/relationships/image" Target="../media/image31.png" /><Relationship Id="rId18" Type="http://schemas.openxmlformats.org/officeDocument/2006/relationships/image" Target="../media/image36.svg" /><Relationship Id="rId26" Type="http://schemas.openxmlformats.org/officeDocument/2006/relationships/image" Target="../media/image44.svg" /><Relationship Id="rId39" Type="http://schemas.openxmlformats.org/officeDocument/2006/relationships/image" Target="../media/image2.png" /><Relationship Id="rId3" Type="http://schemas.openxmlformats.org/officeDocument/2006/relationships/image" Target="../media/image21.png" /><Relationship Id="rId21" Type="http://schemas.openxmlformats.org/officeDocument/2006/relationships/image" Target="../media/image39.png" /><Relationship Id="rId34" Type="http://schemas.openxmlformats.org/officeDocument/2006/relationships/image" Target="../media/image52.svg" /><Relationship Id="rId7" Type="http://schemas.openxmlformats.org/officeDocument/2006/relationships/image" Target="../media/image25.png" /><Relationship Id="rId12" Type="http://schemas.openxmlformats.org/officeDocument/2006/relationships/image" Target="../media/image30.svg" /><Relationship Id="rId17" Type="http://schemas.openxmlformats.org/officeDocument/2006/relationships/image" Target="../media/image35.png" /><Relationship Id="rId25" Type="http://schemas.openxmlformats.org/officeDocument/2006/relationships/image" Target="../media/image43.png" /><Relationship Id="rId33" Type="http://schemas.openxmlformats.org/officeDocument/2006/relationships/image" Target="../media/image51.png" /><Relationship Id="rId38" Type="http://schemas.openxmlformats.org/officeDocument/2006/relationships/image" Target="../media/image56.svg" /><Relationship Id="rId2" Type="http://schemas.openxmlformats.org/officeDocument/2006/relationships/slideLayout" Target="../slideLayouts/slideLayout29.xml" /><Relationship Id="rId16" Type="http://schemas.openxmlformats.org/officeDocument/2006/relationships/image" Target="../media/image34.svg" /><Relationship Id="rId20" Type="http://schemas.openxmlformats.org/officeDocument/2006/relationships/image" Target="../media/image38.svg" /><Relationship Id="rId29" Type="http://schemas.openxmlformats.org/officeDocument/2006/relationships/image" Target="../media/image47.png" /><Relationship Id="rId1" Type="http://schemas.openxmlformats.org/officeDocument/2006/relationships/tags" Target="../tags/tag23.xml" /><Relationship Id="rId6" Type="http://schemas.openxmlformats.org/officeDocument/2006/relationships/image" Target="../media/image24.svg" /><Relationship Id="rId11" Type="http://schemas.openxmlformats.org/officeDocument/2006/relationships/image" Target="../media/image29.png" /><Relationship Id="rId24" Type="http://schemas.openxmlformats.org/officeDocument/2006/relationships/image" Target="../media/image42.svg" /><Relationship Id="rId32" Type="http://schemas.openxmlformats.org/officeDocument/2006/relationships/image" Target="../media/image50.svg" /><Relationship Id="rId37" Type="http://schemas.openxmlformats.org/officeDocument/2006/relationships/image" Target="../media/image55.png" /><Relationship Id="rId5" Type="http://schemas.openxmlformats.org/officeDocument/2006/relationships/image" Target="../media/image23.png" /><Relationship Id="rId15" Type="http://schemas.openxmlformats.org/officeDocument/2006/relationships/image" Target="../media/image33.png" /><Relationship Id="rId23" Type="http://schemas.openxmlformats.org/officeDocument/2006/relationships/image" Target="../media/image41.png" /><Relationship Id="rId28" Type="http://schemas.openxmlformats.org/officeDocument/2006/relationships/image" Target="../media/image46.svg" /><Relationship Id="rId36" Type="http://schemas.openxmlformats.org/officeDocument/2006/relationships/image" Target="../media/image54.svg" /><Relationship Id="rId10" Type="http://schemas.openxmlformats.org/officeDocument/2006/relationships/image" Target="../media/image28.svg" /><Relationship Id="rId19" Type="http://schemas.openxmlformats.org/officeDocument/2006/relationships/image" Target="../media/image37.png" /><Relationship Id="rId31" Type="http://schemas.openxmlformats.org/officeDocument/2006/relationships/image" Target="../media/image49.png" /><Relationship Id="rId4" Type="http://schemas.openxmlformats.org/officeDocument/2006/relationships/image" Target="../media/image22.svg" /><Relationship Id="rId9" Type="http://schemas.openxmlformats.org/officeDocument/2006/relationships/image" Target="../media/image27.png" /><Relationship Id="rId14" Type="http://schemas.openxmlformats.org/officeDocument/2006/relationships/image" Target="../media/image32.svg" /><Relationship Id="rId22" Type="http://schemas.openxmlformats.org/officeDocument/2006/relationships/image" Target="../media/image40.svg" /><Relationship Id="rId27" Type="http://schemas.openxmlformats.org/officeDocument/2006/relationships/image" Target="../media/image45.png" /><Relationship Id="rId30" Type="http://schemas.openxmlformats.org/officeDocument/2006/relationships/image" Target="../media/image48.svg" /><Relationship Id="rId35" Type="http://schemas.openxmlformats.org/officeDocument/2006/relationships/image" Target="../media/image53.png" /></Relationships>
</file>

<file path=ppt/slides/_rels/slide25.xml.rels><?xml version="1.0" encoding="UTF-8" standalone="yes"?>
<Relationships xmlns="http://schemas.openxmlformats.org/package/2006/relationships"><Relationship Id="rId3" Type="http://schemas.openxmlformats.org/officeDocument/2006/relationships/image" Target="../media/image57.jpg" /><Relationship Id="rId2" Type="http://schemas.openxmlformats.org/officeDocument/2006/relationships/slideLayout" Target="../slideLayouts/slideLayout18.xml" /><Relationship Id="rId1" Type="http://schemas.openxmlformats.org/officeDocument/2006/relationships/tags" Target="../tags/tag24.xml" /><Relationship Id="rId4" Type="http://schemas.openxmlformats.org/officeDocument/2006/relationships/image" Target="../media/image2.png" /></Relationships>
</file>

<file path=ppt/slides/_rels/slide26.xml.rels><?xml version="1.0" encoding="UTF-8" standalone="yes"?>
<Relationships xmlns="http://schemas.openxmlformats.org/package/2006/relationships"><Relationship Id="rId8" Type="http://schemas.openxmlformats.org/officeDocument/2006/relationships/image" Target="../media/image63.png" /><Relationship Id="rId3" Type="http://schemas.openxmlformats.org/officeDocument/2006/relationships/image" Target="../media/image58.jpg" /><Relationship Id="rId7" Type="http://schemas.openxmlformats.org/officeDocument/2006/relationships/image" Target="../media/image62.jpeg" /><Relationship Id="rId2" Type="http://schemas.openxmlformats.org/officeDocument/2006/relationships/slideLayout" Target="../slideLayouts/slideLayout18.xml" /><Relationship Id="rId1" Type="http://schemas.openxmlformats.org/officeDocument/2006/relationships/tags" Target="../tags/tag25.xml" /><Relationship Id="rId6" Type="http://schemas.openxmlformats.org/officeDocument/2006/relationships/image" Target="../media/image61.jpeg" /><Relationship Id="rId5" Type="http://schemas.openxmlformats.org/officeDocument/2006/relationships/image" Target="../media/image60.png" /><Relationship Id="rId4" Type="http://schemas.openxmlformats.org/officeDocument/2006/relationships/image" Target="../media/image59.jpeg" /><Relationship Id="rId9" Type="http://schemas.openxmlformats.org/officeDocument/2006/relationships/image" Target="../media/image2.png" /></Relationships>
</file>

<file path=ppt/slides/_rels/slide27.xml.rels><?xml version="1.0" encoding="UTF-8" standalone="yes"?>
<Relationships xmlns="http://schemas.openxmlformats.org/package/2006/relationships"><Relationship Id="rId3" Type="http://schemas.openxmlformats.org/officeDocument/2006/relationships/image" Target="../media/image57.jpg" /><Relationship Id="rId2" Type="http://schemas.openxmlformats.org/officeDocument/2006/relationships/slideLayout" Target="../slideLayouts/slideLayout18.xml" /><Relationship Id="rId1" Type="http://schemas.openxmlformats.org/officeDocument/2006/relationships/tags" Target="../tags/tag26.xml" /><Relationship Id="rId4" Type="http://schemas.openxmlformats.org/officeDocument/2006/relationships/image" Target="../media/image2.png" /></Relationships>
</file>

<file path=ppt/slides/_rels/slide28.xml.rels><?xml version="1.0" encoding="UTF-8" standalone="yes"?>
<Relationships xmlns="http://schemas.openxmlformats.org/package/2006/relationships"><Relationship Id="rId3" Type="http://schemas.openxmlformats.org/officeDocument/2006/relationships/image" Target="../media/image64.jpg" /><Relationship Id="rId2" Type="http://schemas.openxmlformats.org/officeDocument/2006/relationships/slideLayout" Target="../slideLayouts/slideLayout29.xml" /><Relationship Id="rId1" Type="http://schemas.openxmlformats.org/officeDocument/2006/relationships/tags" Target="../tags/tag27.xml" /><Relationship Id="rId4" Type="http://schemas.openxmlformats.org/officeDocument/2006/relationships/image" Target="../media/image65.png" /></Relationships>
</file>

<file path=ppt/slides/_rels/slide3.xml.rels><?xml version="1.0" encoding="UTF-8" standalone="yes"?>
<Relationships xmlns="http://schemas.openxmlformats.org/package/2006/relationships"><Relationship Id="rId3" Type="http://schemas.openxmlformats.org/officeDocument/2006/relationships/image" Target="../media/image4.jpg" /><Relationship Id="rId2" Type="http://schemas.openxmlformats.org/officeDocument/2006/relationships/slideLayout" Target="../slideLayouts/slideLayout7.xml" /><Relationship Id="rId1" Type="http://schemas.openxmlformats.org/officeDocument/2006/relationships/tags" Target="../tags/tag2.xml" /><Relationship Id="rId4" Type="http://schemas.openxmlformats.org/officeDocument/2006/relationships/image" Target="../media/image5.png" /></Relationships>
</file>

<file path=ppt/slides/_rels/slide4.xml.rels><?xml version="1.0" encoding="UTF-8" standalone="yes"?>
<Relationships xmlns="http://schemas.openxmlformats.org/package/2006/relationships"><Relationship Id="rId3" Type="http://schemas.openxmlformats.org/officeDocument/2006/relationships/image" Target="../media/image6.jpg" /><Relationship Id="rId2" Type="http://schemas.openxmlformats.org/officeDocument/2006/relationships/slideLayout" Target="../slideLayouts/slideLayout7.xml" /><Relationship Id="rId1" Type="http://schemas.openxmlformats.org/officeDocument/2006/relationships/tags" Target="../tags/tag3.xml" /><Relationship Id="rId4" Type="http://schemas.openxmlformats.org/officeDocument/2006/relationships/image" Target="../media/image5.png" /></Relationships>
</file>

<file path=ppt/slides/_rels/slide5.xml.rels><?xml version="1.0" encoding="UTF-8" standalone="yes"?>
<Relationships xmlns="http://schemas.openxmlformats.org/package/2006/relationships"><Relationship Id="rId3" Type="http://schemas.openxmlformats.org/officeDocument/2006/relationships/image" Target="../media/image7.jpg" /><Relationship Id="rId2" Type="http://schemas.openxmlformats.org/officeDocument/2006/relationships/slideLayout" Target="../slideLayouts/slideLayout7.xml" /><Relationship Id="rId1" Type="http://schemas.openxmlformats.org/officeDocument/2006/relationships/tags" Target="../tags/tag4.xml" /><Relationship Id="rId4" Type="http://schemas.openxmlformats.org/officeDocument/2006/relationships/image" Target="../media/image5.png" /></Relationships>
</file>

<file path=ppt/slides/_rels/slide6.xml.rels><?xml version="1.0" encoding="UTF-8" standalone="yes"?>
<Relationships xmlns="http://schemas.openxmlformats.org/package/2006/relationships"><Relationship Id="rId3" Type="http://schemas.openxmlformats.org/officeDocument/2006/relationships/image" Target="../media/image8.jpg" /><Relationship Id="rId2" Type="http://schemas.openxmlformats.org/officeDocument/2006/relationships/slideLayout" Target="../slideLayouts/slideLayout7.xml" /><Relationship Id="rId1" Type="http://schemas.openxmlformats.org/officeDocument/2006/relationships/tags" Target="../tags/tag5.xml" /><Relationship Id="rId4" Type="http://schemas.openxmlformats.org/officeDocument/2006/relationships/image" Target="../media/image5.png" /></Relationships>
</file>

<file path=ppt/slides/_rels/slide7.xml.rels><?xml version="1.0" encoding="UTF-8" standalone="yes"?>
<Relationships xmlns="http://schemas.openxmlformats.org/package/2006/relationships"><Relationship Id="rId3" Type="http://schemas.openxmlformats.org/officeDocument/2006/relationships/image" Target="../media/image9.jpg" /><Relationship Id="rId2" Type="http://schemas.openxmlformats.org/officeDocument/2006/relationships/slideLayout" Target="../slideLayouts/slideLayout7.xml" /><Relationship Id="rId1" Type="http://schemas.openxmlformats.org/officeDocument/2006/relationships/tags" Target="../tags/tag6.xml" /><Relationship Id="rId4" Type="http://schemas.openxmlformats.org/officeDocument/2006/relationships/image" Target="../media/image5.png" /></Relationships>
</file>

<file path=ppt/slides/_rels/slide8.xml.rels><?xml version="1.0" encoding="UTF-8" standalone="yes"?>
<Relationships xmlns="http://schemas.openxmlformats.org/package/2006/relationships"><Relationship Id="rId3" Type="http://schemas.openxmlformats.org/officeDocument/2006/relationships/image" Target="../media/image10.png" /><Relationship Id="rId2" Type="http://schemas.openxmlformats.org/officeDocument/2006/relationships/slideLayout" Target="../slideLayouts/slideLayout40.xml" /><Relationship Id="rId1" Type="http://schemas.openxmlformats.org/officeDocument/2006/relationships/tags" Target="../tags/tag7.xml" /><Relationship Id="rId4" Type="http://schemas.openxmlformats.org/officeDocument/2006/relationships/image" Target="../media/image2.png" /></Relationships>
</file>

<file path=ppt/slides/_rels/slide9.xml.rels><?xml version="1.0" encoding="UTF-8" standalone="yes"?>
<Relationships xmlns="http://schemas.openxmlformats.org/package/2006/relationships"><Relationship Id="rId3" Type="http://schemas.openxmlformats.org/officeDocument/2006/relationships/image" Target="../media/image11.jpeg" /><Relationship Id="rId2" Type="http://schemas.openxmlformats.org/officeDocument/2006/relationships/slideLayout" Target="../slideLayouts/slideLayout51.xml" /><Relationship Id="rId1" Type="http://schemas.openxmlformats.org/officeDocument/2006/relationships/tags" Target="../tags/tag8.xml" /><Relationship Id="rId4" Type="http://schemas.openxmlformats.org/officeDocument/2006/relationships/image" Target="../media/image2.pn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1466"/>
            <a:ext cx="12192000" cy="6858000"/>
          </a:xfrm>
          <a:prstGeom prst="rect">
            <a:avLst/>
          </a:prstGeom>
        </p:spPr>
      </p:pic>
      <p:sp>
        <p:nvSpPr>
          <p:cNvPr id="21" name="TextBox 20">
            <a:extLst>
              <a:ext uri="{FF2B5EF4-FFF2-40B4-BE49-F238E27FC236}">
                <a16:creationId xmlns:a16="http://schemas.microsoft.com/office/drawing/2014/main" id="{43746504-02BC-489D-AADA-2ECEEEC3F437}"/>
              </a:ext>
            </a:extLst>
          </p:cNvPr>
          <p:cNvSpPr txBox="1"/>
          <p:nvPr/>
        </p:nvSpPr>
        <p:spPr>
          <a:xfrm>
            <a:off x="2792567" y="1110939"/>
            <a:ext cx="6606862" cy="369332"/>
          </a:xfrm>
          <a:prstGeom prst="rect">
            <a:avLst/>
          </a:prstGeom>
          <a:noFill/>
        </p:spPr>
        <p:txBody>
          <a:bodyPr wrap="square" rtlCol="0">
            <a:spAutoFit/>
          </a:bodyPr>
          <a:lstStyle/>
          <a:p>
            <a:pPr algn="ctr"/>
            <a:r>
              <a:rPr lang="en-US" b="1" dirty="0">
                <a:solidFill>
                  <a:srgbClr val="C00000"/>
                </a:solidFill>
              </a:rPr>
              <a:t>ỦY BAN NHÂN DÂN QUẬN LONG BIÊN</a:t>
            </a:r>
          </a:p>
        </p:txBody>
      </p:sp>
      <p:sp>
        <p:nvSpPr>
          <p:cNvPr id="22" name="TextBox 21">
            <a:extLst>
              <a:ext uri="{FF2B5EF4-FFF2-40B4-BE49-F238E27FC236}">
                <a16:creationId xmlns:a16="http://schemas.microsoft.com/office/drawing/2014/main" id="{C144F489-6BF7-49BE-B0F8-C45B535DC948}"/>
              </a:ext>
            </a:extLst>
          </p:cNvPr>
          <p:cNvSpPr txBox="1"/>
          <p:nvPr/>
        </p:nvSpPr>
        <p:spPr>
          <a:xfrm>
            <a:off x="2792567" y="1344361"/>
            <a:ext cx="6606862" cy="369332"/>
          </a:xfrm>
          <a:prstGeom prst="rect">
            <a:avLst/>
          </a:prstGeom>
          <a:noFill/>
        </p:spPr>
        <p:txBody>
          <a:bodyPr wrap="square" rtlCol="0">
            <a:spAutoFit/>
          </a:bodyPr>
          <a:lstStyle/>
          <a:p>
            <a:pPr algn="ctr"/>
            <a:r>
              <a:rPr lang="en-US" b="1">
                <a:solidFill>
                  <a:srgbClr val="C00000"/>
                </a:solidFill>
              </a:rPr>
              <a:t>TRƯỜNG </a:t>
            </a:r>
            <a:r>
              <a:rPr lang="en-US" b="1" dirty="0">
                <a:solidFill>
                  <a:srgbClr val="C00000"/>
                </a:solidFill>
              </a:rPr>
              <a:t>MẦM </a:t>
            </a:r>
            <a:r>
              <a:rPr lang="en-US" b="1">
                <a:solidFill>
                  <a:srgbClr val="C00000"/>
                </a:solidFill>
              </a:rPr>
              <a:t>NON TUỔI HOA</a:t>
            </a:r>
            <a:endParaRPr lang="en-US" b="1" dirty="0">
              <a:solidFill>
                <a:srgbClr val="C00000"/>
              </a:solidFill>
            </a:endParaRPr>
          </a:p>
        </p:txBody>
      </p:sp>
      <p:sp>
        <p:nvSpPr>
          <p:cNvPr id="23" name="TextBox 22">
            <a:extLst>
              <a:ext uri="{FF2B5EF4-FFF2-40B4-BE49-F238E27FC236}">
                <a16:creationId xmlns:a16="http://schemas.microsoft.com/office/drawing/2014/main" id="{2252FBFC-B116-495E-A065-44A0BFEB7C39}"/>
              </a:ext>
            </a:extLst>
          </p:cNvPr>
          <p:cNvSpPr txBox="1"/>
          <p:nvPr/>
        </p:nvSpPr>
        <p:spPr>
          <a:xfrm>
            <a:off x="855133" y="3105585"/>
            <a:ext cx="10369455" cy="738664"/>
          </a:xfrm>
          <a:prstGeom prst="rect">
            <a:avLst/>
          </a:prstGeom>
          <a:noFill/>
        </p:spPr>
        <p:txBody>
          <a:bodyPr wrap="square" rtlCol="0">
            <a:spAutoFit/>
          </a:bodyPr>
          <a:lstStyle/>
          <a:p>
            <a:pPr algn="ctr"/>
            <a:r>
              <a:rPr lang="en-US" sz="2800" b="1">
                <a:solidFill>
                  <a:srgbClr val="C00000"/>
                </a:solidFill>
                <a:latin typeface="Times New Roman" panose="02020603050405020304" pitchFamily="18" charset="0"/>
                <a:cs typeface="Times New Roman" panose="02020603050405020304" pitchFamily="18" charset="0"/>
              </a:rPr>
              <a:t>ĐỀ TÀI: THƠ BÓ HOA TẶNG CÔ</a:t>
            </a:r>
            <a:endParaRPr lang="vi-VN" sz="2800" b="1" dirty="0">
              <a:solidFill>
                <a:srgbClr val="C00000"/>
              </a:solidFill>
              <a:latin typeface="Times New Roman" panose="02020603050405020304" pitchFamily="18" charset="0"/>
              <a:cs typeface="Times New Roman" panose="02020603050405020304" pitchFamily="18" charset="0"/>
            </a:endParaRPr>
          </a:p>
          <a:p>
            <a:pPr algn="ctr"/>
            <a:endParaRPr lang="en-US" sz="1400" b="1" dirty="0">
              <a:solidFill>
                <a:srgbClr val="FF0000"/>
              </a:solidFill>
              <a:latin typeface="Times New Roman" panose="02020603050405020304" pitchFamily="18" charset="0"/>
              <a:cs typeface="Times New Roman" panose="02020603050405020304" pitchFamily="18" charset="0"/>
            </a:endParaRPr>
          </a:p>
        </p:txBody>
      </p:sp>
      <p:sp>
        <p:nvSpPr>
          <p:cNvPr id="24" name="Rectangle 23">
            <a:extLst>
              <a:ext uri="{FF2B5EF4-FFF2-40B4-BE49-F238E27FC236}">
                <a16:creationId xmlns:a16="http://schemas.microsoft.com/office/drawing/2014/main" id="{3EB22AF6-8E79-4BED-AC0B-2621BBFB2A83}"/>
              </a:ext>
            </a:extLst>
          </p:cNvPr>
          <p:cNvSpPr/>
          <p:nvPr/>
        </p:nvSpPr>
        <p:spPr>
          <a:xfrm>
            <a:off x="2580238" y="2520809"/>
            <a:ext cx="6970162" cy="584775"/>
          </a:xfrm>
          <a:prstGeom prst="rect">
            <a:avLst/>
          </a:prstGeom>
          <a:noFill/>
        </p:spPr>
        <p:txBody>
          <a:bodyPr wrap="square" lIns="91440" tIns="45720" rIns="91440" bIns="45720">
            <a:spAutoFit/>
          </a:bodyPr>
          <a:lstStyle/>
          <a:p>
            <a:pPr algn="ctr"/>
            <a:r>
              <a:rPr lang="en-US" sz="3200" b="1">
                <a:ln w="0"/>
                <a:solidFill>
                  <a:srgbClr val="0066FF"/>
                </a:solidFill>
                <a:effectLst>
                  <a:outerShdw blurRad="38100" dist="25400" dir="5400000" algn="ctr" rotWithShape="0">
                    <a:srgbClr val="6E747A">
                      <a:alpha val="43000"/>
                    </a:srgbClr>
                  </a:outerShdw>
                </a:effectLst>
              </a:rPr>
              <a:t>LĨNH VỰC PHÁT TRIỂN NGÔN NGỮ</a:t>
            </a:r>
            <a:endParaRPr lang="en-US" sz="3200" b="1" dirty="0">
              <a:ln w="0"/>
              <a:solidFill>
                <a:srgbClr val="0066FF"/>
              </a:solidFill>
              <a:effectLst>
                <a:outerShdw blurRad="38100" dist="25400" dir="5400000" algn="ctr" rotWithShape="0">
                  <a:srgbClr val="6E747A">
                    <a:alpha val="43000"/>
                  </a:srgbClr>
                </a:outerShdw>
              </a:effectLst>
            </a:endParaRPr>
          </a:p>
        </p:txBody>
      </p:sp>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46619" y="1733532"/>
            <a:ext cx="711723" cy="711723"/>
          </a:xfrm>
          <a:prstGeom prst="rect">
            <a:avLst/>
          </a:prstGeom>
        </p:spPr>
      </p:pic>
      <p:sp>
        <p:nvSpPr>
          <p:cNvPr id="11" name="TextBox 10">
            <a:extLst>
              <a:ext uri="{FF2B5EF4-FFF2-40B4-BE49-F238E27FC236}">
                <a16:creationId xmlns:a16="http://schemas.microsoft.com/office/drawing/2014/main" id="{3AA1AEAA-A75E-4E0D-9916-FD1EEED8E42A}"/>
              </a:ext>
            </a:extLst>
          </p:cNvPr>
          <p:cNvSpPr txBox="1"/>
          <p:nvPr/>
        </p:nvSpPr>
        <p:spPr>
          <a:xfrm>
            <a:off x="5812325" y="4454305"/>
            <a:ext cx="5497384" cy="369332"/>
          </a:xfrm>
          <a:prstGeom prst="rect">
            <a:avLst/>
          </a:prstGeom>
          <a:noFill/>
        </p:spPr>
        <p:txBody>
          <a:bodyPr wrap="square" rtlCol="0">
            <a:spAutoFit/>
          </a:bodyPr>
          <a:lstStyle/>
          <a:p>
            <a:pPr algn="ctr"/>
            <a:r>
              <a:rPr lang="en-US" b="1">
                <a:solidFill>
                  <a:prstClr val="black"/>
                </a:solidFill>
                <a:latin typeface="Times New Roman" panose="02020603050405020304" pitchFamily="18" charset="0"/>
                <a:cs typeface="Times New Roman" panose="02020603050405020304" pitchFamily="18" charset="0"/>
              </a:rPr>
              <a:t>Giáo viên thực hiện:Nguyễn Thị Vân</a:t>
            </a:r>
            <a:endParaRPr lang="en-US" b="1" dirty="0">
              <a:solidFill>
                <a:prstClr val="black"/>
              </a:solidFill>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3AA1AEAA-A75E-4E0D-9916-FD1EEED8E42A}"/>
              </a:ext>
            </a:extLst>
          </p:cNvPr>
          <p:cNvSpPr txBox="1"/>
          <p:nvPr/>
        </p:nvSpPr>
        <p:spPr>
          <a:xfrm>
            <a:off x="2915216" y="3837968"/>
            <a:ext cx="6327273" cy="461665"/>
          </a:xfrm>
          <a:prstGeom prst="rect">
            <a:avLst/>
          </a:prstGeom>
          <a:noFill/>
        </p:spPr>
        <p:txBody>
          <a:bodyPr wrap="square" rtlCol="0">
            <a:spAutoFit/>
          </a:bodyPr>
          <a:lstStyle/>
          <a:p>
            <a:pPr algn="ctr"/>
            <a:r>
              <a:rPr lang="en-US" sz="2400" b="1">
                <a:solidFill>
                  <a:srgbClr val="0070C0"/>
                </a:solidFill>
                <a:latin typeface="Times New Roman" panose="02020603050405020304" pitchFamily="18" charset="0"/>
                <a:cs typeface="Times New Roman" panose="02020603050405020304" pitchFamily="18" charset="0"/>
              </a:rPr>
              <a:t>Lứa tuổi: 5-6 tuổ</a:t>
            </a:r>
            <a:r>
              <a:rPr lang="en-US" sz="2000" b="1">
                <a:solidFill>
                  <a:srgbClr val="0070C0"/>
                </a:solidFill>
                <a:latin typeface="Times New Roman" panose="02020603050405020304" pitchFamily="18" charset="0"/>
                <a:cs typeface="Times New Roman" panose="02020603050405020304" pitchFamily="18" charset="0"/>
              </a:rPr>
              <a:t>i</a:t>
            </a:r>
            <a:endParaRPr lang="en-US" sz="2000" b="1" dirty="0">
              <a:solidFill>
                <a:srgbClr val="0070C0"/>
              </a:solidFill>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3485874759"/>
      </p:ext>
    </p:extLst>
  </p:cSld>
  <p:clrMapOvr>
    <a:masterClrMapping/>
  </p:clrMapOvr>
  <p:transition spd="slow" advTm="28358">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barn(inVertical)">
                                      <p:cBhvr>
                                        <p:cTn id="12" dur="5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barn(inVertical)">
                                      <p:cBhvr>
                                        <p:cTn id="22" dur="500"/>
                                        <p:tgtEl>
                                          <p:spTgt spid="24"/>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barn(inVertical)">
                                      <p:cBhvr>
                                        <p:cTn id="27" dur="500"/>
                                        <p:tgtEl>
                                          <p:spTgt spid="23"/>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barn(inVertical)">
                                      <p:cBhvr>
                                        <p:cTn id="32" dur="5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barn(inVertical)">
                                      <p:cBhvr>
                                        <p:cTn id="3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23" grpId="0"/>
      <p:bldP spid="24" grpId="0"/>
      <p:bldP spid="11" grpId="0"/>
      <p:bldP spid="1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a:spLocks noChangeArrowheads="1"/>
          </p:cNvSpPr>
          <p:nvPr/>
        </p:nvSpPr>
        <p:spPr bwMode="auto">
          <a:xfrm>
            <a:off x="2133600" y="838200"/>
            <a:ext cx="85344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fontAlgn="base">
              <a:spcBef>
                <a:spcPct val="0"/>
              </a:spcBef>
              <a:spcAft>
                <a:spcPct val="0"/>
              </a:spcAft>
            </a:pPr>
            <a:r>
              <a:rPr lang="en-US" sz="3600" b="1">
                <a:solidFill>
                  <a:srgbClr val="FFFFFF"/>
                </a:solidFill>
                <a:latin typeface="Times New Roman" panose="02020603050405020304" pitchFamily="18" charset="0"/>
                <a:cs typeface="Times New Roman" panose="02020603050405020304" pitchFamily="18" charset="0"/>
              </a:rPr>
              <a:t>Tim tím hoa bìm bìm</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73929"/>
          </a:xfrm>
          <a:prstGeom prst="rect">
            <a:avLst/>
          </a:prstGeom>
        </p:spPr>
      </p:pic>
      <p:sp>
        <p:nvSpPr>
          <p:cNvPr id="4" name="TextBox 3"/>
          <p:cNvSpPr txBox="1"/>
          <p:nvPr/>
        </p:nvSpPr>
        <p:spPr>
          <a:xfrm>
            <a:off x="3340729" y="5142368"/>
            <a:ext cx="5350598" cy="646331"/>
          </a:xfrm>
          <a:prstGeom prst="rect">
            <a:avLst/>
          </a:prstGeom>
          <a:noFill/>
        </p:spPr>
        <p:txBody>
          <a:bodyPr wrap="square" rtlCol="0">
            <a:spAutoFit/>
          </a:bodyPr>
          <a:lstStyle/>
          <a:p>
            <a:r>
              <a:rPr lang="en-US" sz="3600" b="1">
                <a:solidFill>
                  <a:schemeClr val="bg1"/>
                </a:solidFill>
                <a:latin typeface="Times New Roman" panose="02020603050405020304" pitchFamily="18" charset="0"/>
                <a:cs typeface="Times New Roman" panose="02020603050405020304" pitchFamily="18" charset="0"/>
              </a:rPr>
              <a:t>Tim tím hoa bìm bìm</a:t>
            </a: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660903" cy="660903"/>
          </a:xfrm>
          <a:prstGeom prst="rect">
            <a:avLst/>
          </a:prstGeom>
        </p:spPr>
      </p:pic>
    </p:spTree>
    <p:custDataLst>
      <p:tags r:id="rId1"/>
    </p:custDataLst>
    <p:extLst>
      <p:ext uri="{BB962C8B-B14F-4D97-AF65-F5344CB8AC3E}">
        <p14:creationId xmlns:p14="http://schemas.microsoft.com/office/powerpoint/2010/main" val="2169435851"/>
      </p:ext>
    </p:extLst>
  </p:cSld>
  <p:clrMapOvr>
    <a:masterClrMapping/>
  </p:clrMapOvr>
  <mc:AlternateContent xmlns:mc="http://schemas.openxmlformats.org/markup-compatibility/2006" xmlns:p14="http://schemas.microsoft.com/office/powerpoint/2010/main">
    <mc:Choice Requires="p14">
      <p:transition spd="slow" p14:dur="2000" advTm="6015"/>
    </mc:Choice>
    <mc:Fallback xmlns="">
      <p:transition spd="slow" advTm="6015"/>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slide(fromBottom)">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barn(inVertical)">
                                      <p:cBhvr>
                                        <p:cTn id="12" dur="500"/>
                                        <p:tgtEl>
                                          <p:spTgt spid="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p:cNvSpPr txBox="1"/>
          <p:nvPr/>
        </p:nvSpPr>
        <p:spPr>
          <a:xfrm>
            <a:off x="1149789" y="606581"/>
            <a:ext cx="5133315" cy="1200329"/>
          </a:xfrm>
          <a:prstGeom prst="rect">
            <a:avLst/>
          </a:prstGeom>
          <a:noFill/>
        </p:spPr>
        <p:txBody>
          <a:bodyPr wrap="square" rtlCol="0">
            <a:spAutoFit/>
          </a:bodyPr>
          <a:lstStyle/>
          <a:p>
            <a:pPr algn="ctr"/>
            <a:r>
              <a:rPr lang="en-US" sz="3600" b="1">
                <a:solidFill>
                  <a:srgbClr val="FF0000"/>
                </a:solidFill>
                <a:latin typeface="Times New Roman" panose="02020603050405020304" pitchFamily="18" charset="0"/>
                <a:cs typeface="Times New Roman" panose="02020603050405020304" pitchFamily="18" charset="0"/>
              </a:rPr>
              <a:t>Dây tơ hồng em cuốn</a:t>
            </a:r>
          </a:p>
          <a:p>
            <a:pPr algn="ctr"/>
            <a:r>
              <a:rPr lang="en-US" sz="3600" b="1">
                <a:solidFill>
                  <a:srgbClr val="FF0000"/>
                </a:solidFill>
                <a:latin typeface="Times New Roman" panose="02020603050405020304" pitchFamily="18" charset="0"/>
                <a:cs typeface="Times New Roman" panose="02020603050405020304" pitchFamily="18" charset="0"/>
              </a:rPr>
              <a:t>Thành một bó vừa xinh</a:t>
            </a:r>
          </a:p>
        </p:txBody>
      </p:sp>
      <p:pic>
        <p:nvPicPr>
          <p:cNvPr id="5" name="Picture 4"/>
          <p:cNvPicPr>
            <a:picLocks noChangeAspect="1"/>
          </p:cNvPicPr>
          <p:nvPr/>
        </p:nvPicPr>
        <p:blipFill>
          <a:blip r:embed="rId4"/>
          <a:stretch>
            <a:fillRect/>
          </a:stretch>
        </p:blipFill>
        <p:spPr>
          <a:xfrm>
            <a:off x="90264" y="0"/>
            <a:ext cx="658425" cy="658425"/>
          </a:xfrm>
          <a:prstGeom prst="rect">
            <a:avLst/>
          </a:prstGeom>
        </p:spPr>
      </p:pic>
    </p:spTree>
    <p:custDataLst>
      <p:tags r:id="rId1"/>
    </p:custDataLst>
    <p:extLst>
      <p:ext uri="{BB962C8B-B14F-4D97-AF65-F5344CB8AC3E}">
        <p14:creationId xmlns:p14="http://schemas.microsoft.com/office/powerpoint/2010/main" val="2120172357"/>
      </p:ext>
    </p:extLst>
  </p:cSld>
  <p:clrMapOvr>
    <a:masterClrMapping/>
  </p:clrMapOvr>
  <mc:AlternateContent xmlns:mc="http://schemas.openxmlformats.org/markup-compatibility/2006" xmlns:p14="http://schemas.microsoft.com/office/powerpoint/2010/main">
    <mc:Choice Requires="p14">
      <p:transition spd="slow" p14:dur="2000" advTm="5890"/>
    </mc:Choice>
    <mc:Fallback xmlns="">
      <p:transition spd="slow" advTm="589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ounded Rectangle 2"/>
          <p:cNvSpPr/>
          <p:nvPr/>
        </p:nvSpPr>
        <p:spPr>
          <a:xfrm>
            <a:off x="860079" y="5830432"/>
            <a:ext cx="5359651" cy="95966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Sa</a:t>
            </a:r>
          </a:p>
        </p:txBody>
      </p:sp>
      <p:sp>
        <p:nvSpPr>
          <p:cNvPr id="4" name="TextBox 3"/>
          <p:cNvSpPr txBox="1"/>
          <p:nvPr/>
        </p:nvSpPr>
        <p:spPr>
          <a:xfrm>
            <a:off x="1131683" y="5780782"/>
            <a:ext cx="5214796" cy="1077218"/>
          </a:xfrm>
          <a:prstGeom prst="rect">
            <a:avLst/>
          </a:prstGeom>
          <a:noFill/>
        </p:spPr>
        <p:txBody>
          <a:bodyPr wrap="square" rtlCol="0">
            <a:spAutoFit/>
          </a:bodyPr>
          <a:lstStyle/>
          <a:p>
            <a:pPr algn="ctr"/>
            <a:r>
              <a:rPr lang="en-US" sz="3200">
                <a:solidFill>
                  <a:srgbClr val="FF0000"/>
                </a:solidFill>
                <a:latin typeface="Times New Roman" panose="02020603050405020304" pitchFamily="18" charset="0"/>
                <a:cs typeface="Times New Roman" panose="02020603050405020304" pitchFamily="18" charset="0"/>
              </a:rPr>
              <a:t>Sao em hồi hộp thế</a:t>
            </a:r>
          </a:p>
          <a:p>
            <a:pPr algn="ctr"/>
            <a:r>
              <a:rPr lang="en-US" sz="3200">
                <a:solidFill>
                  <a:srgbClr val="FF0000"/>
                </a:solidFill>
                <a:latin typeface="Times New Roman" panose="02020603050405020304" pitchFamily="18" charset="0"/>
                <a:cs typeface="Times New Roman" panose="02020603050405020304" pitchFamily="18" charset="0"/>
              </a:rPr>
              <a:t>Chẳng nói được câu nào</a:t>
            </a:r>
          </a:p>
        </p:txBody>
      </p:sp>
      <p:pic>
        <p:nvPicPr>
          <p:cNvPr id="6" name="Picture 5"/>
          <p:cNvPicPr>
            <a:picLocks noChangeAspect="1"/>
          </p:cNvPicPr>
          <p:nvPr/>
        </p:nvPicPr>
        <p:blipFill>
          <a:blip r:embed="rId4"/>
          <a:stretch>
            <a:fillRect/>
          </a:stretch>
        </p:blipFill>
        <p:spPr>
          <a:xfrm>
            <a:off x="90264" y="66876"/>
            <a:ext cx="658425" cy="658425"/>
          </a:xfrm>
          <a:prstGeom prst="rect">
            <a:avLst/>
          </a:prstGeom>
        </p:spPr>
      </p:pic>
    </p:spTree>
    <p:custDataLst>
      <p:tags r:id="rId1"/>
    </p:custDataLst>
    <p:extLst>
      <p:ext uri="{BB962C8B-B14F-4D97-AF65-F5344CB8AC3E}">
        <p14:creationId xmlns:p14="http://schemas.microsoft.com/office/powerpoint/2010/main" val="2671032054"/>
      </p:ext>
    </p:extLst>
  </p:cSld>
  <p:clrMapOvr>
    <a:masterClrMapping/>
  </p:clrMapOvr>
  <mc:AlternateContent xmlns:mc="http://schemas.openxmlformats.org/markup-compatibility/2006" xmlns:p14="http://schemas.microsoft.com/office/powerpoint/2010/main">
    <mc:Choice Requires="p14">
      <p:transition spd="slow" p14:dur="2000" advTm="6177"/>
    </mc:Choice>
    <mc:Fallback xmlns="">
      <p:transition spd="slow" advTm="6177"/>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4">
                                            <p:txEl>
                                              <p:pRg st="1" end="1"/>
                                            </p:txEl>
                                          </p:spTgt>
                                        </p:tgtEl>
                                        <p:attrNameLst>
                                          <p:attrName>style.visibility</p:attrName>
                                        </p:attrNameLst>
                                      </p:cBhvr>
                                      <p:to>
                                        <p:strVal val="visible"/>
                                      </p:to>
                                    </p:set>
                                    <p:animEffect transition="in" filter="barn(inVertical)">
                                      <p:cBhvr>
                                        <p:cTn id="10"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ounded Rectangle 2"/>
          <p:cNvSpPr/>
          <p:nvPr/>
        </p:nvSpPr>
        <p:spPr>
          <a:xfrm>
            <a:off x="334978" y="334978"/>
            <a:ext cx="4680642" cy="166583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620162" y="259956"/>
            <a:ext cx="4110273" cy="1815882"/>
          </a:xfrm>
          <a:prstGeom prst="rect">
            <a:avLst/>
          </a:prstGeom>
          <a:noFill/>
        </p:spPr>
        <p:txBody>
          <a:bodyPr wrap="square" rtlCol="0">
            <a:spAutoFit/>
          </a:bodyPr>
          <a:lstStyle/>
          <a:p>
            <a:pPr algn="ctr"/>
            <a:r>
              <a:rPr lang="en-US" sz="2800" b="1">
                <a:solidFill>
                  <a:srgbClr val="FF0000"/>
                </a:solidFill>
                <a:latin typeface="Times New Roman" panose="02020603050405020304" pitchFamily="18" charset="0"/>
                <a:cs typeface="Times New Roman" panose="02020603050405020304" pitchFamily="18" charset="0"/>
              </a:rPr>
              <a:t>Lời cô thân thiết sao</a:t>
            </a:r>
          </a:p>
          <a:p>
            <a:pPr algn="ctr"/>
            <a:r>
              <a:rPr lang="en-US" sz="2800" b="1">
                <a:solidFill>
                  <a:srgbClr val="FF0000"/>
                </a:solidFill>
                <a:latin typeface="Times New Roman" panose="02020603050405020304" pitchFamily="18" charset="0"/>
                <a:cs typeface="Times New Roman" panose="02020603050405020304" pitchFamily="18" charset="0"/>
              </a:rPr>
              <a:t>Vòng tay cô dịu quá</a:t>
            </a:r>
          </a:p>
          <a:p>
            <a:pPr algn="ctr"/>
            <a:r>
              <a:rPr lang="en-US" sz="2800" b="1">
                <a:solidFill>
                  <a:srgbClr val="FF0000"/>
                </a:solidFill>
                <a:latin typeface="Times New Roman" panose="02020603050405020304" pitchFamily="18" charset="0"/>
                <a:cs typeface="Times New Roman" panose="02020603050405020304" pitchFamily="18" charset="0"/>
              </a:rPr>
              <a:t>Có phải hoa nói hộ </a:t>
            </a:r>
          </a:p>
          <a:p>
            <a:pPr algn="ctr"/>
            <a:r>
              <a:rPr lang="en-US" sz="2800" b="1">
                <a:solidFill>
                  <a:srgbClr val="FF0000"/>
                </a:solidFill>
                <a:latin typeface="Times New Roman" panose="02020603050405020304" pitchFamily="18" charset="0"/>
                <a:cs typeface="Times New Roman" panose="02020603050405020304" pitchFamily="18" charset="0"/>
              </a:rPr>
              <a:t>Cho lòng em xôn xao</a:t>
            </a:r>
          </a:p>
        </p:txBody>
      </p:sp>
      <p:sp>
        <p:nvSpPr>
          <p:cNvPr id="5" name="Rounded Rectangle 4"/>
          <p:cNvSpPr/>
          <p:nvPr/>
        </p:nvSpPr>
        <p:spPr>
          <a:xfrm flipV="1">
            <a:off x="7831246" y="6857999"/>
            <a:ext cx="1330861" cy="4571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4"/>
          <a:stretch>
            <a:fillRect/>
          </a:stretch>
        </p:blipFill>
        <p:spPr>
          <a:xfrm>
            <a:off x="-38263" y="-31745"/>
            <a:ext cx="658425" cy="658425"/>
          </a:xfrm>
          <a:prstGeom prst="rect">
            <a:avLst/>
          </a:prstGeom>
        </p:spPr>
      </p:pic>
    </p:spTree>
    <p:custDataLst>
      <p:tags r:id="rId1"/>
    </p:custDataLst>
    <p:extLst>
      <p:ext uri="{BB962C8B-B14F-4D97-AF65-F5344CB8AC3E}">
        <p14:creationId xmlns:p14="http://schemas.microsoft.com/office/powerpoint/2010/main" val="998628791"/>
      </p:ext>
    </p:extLst>
  </p:cSld>
  <p:clrMapOvr>
    <a:masterClrMapping/>
  </p:clrMapOvr>
  <mc:AlternateContent xmlns:mc="http://schemas.openxmlformats.org/markup-compatibility/2006" xmlns:p14="http://schemas.microsoft.com/office/powerpoint/2010/main">
    <mc:Choice Requires="p14">
      <p:transition spd="slow" p14:dur="2000" advTm="11892"/>
    </mc:Choice>
    <mc:Fallback xmlns="">
      <p:transition spd="slow" advTm="1189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ounded Rectangle 2"/>
          <p:cNvSpPr/>
          <p:nvPr/>
        </p:nvSpPr>
        <p:spPr>
          <a:xfrm>
            <a:off x="334978" y="334978"/>
            <a:ext cx="4635374" cy="1139041"/>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 name="TextBox 3"/>
          <p:cNvSpPr txBox="1"/>
          <p:nvPr/>
        </p:nvSpPr>
        <p:spPr>
          <a:xfrm>
            <a:off x="737858" y="427444"/>
            <a:ext cx="4110273" cy="954107"/>
          </a:xfrm>
          <a:prstGeom prst="rect">
            <a:avLst/>
          </a:prstGeom>
          <a:noFill/>
        </p:spPr>
        <p:txBody>
          <a:bodyPr wrap="square" rtlCol="0">
            <a:spAutoFit/>
          </a:bodyPr>
          <a:lstStyle/>
          <a:p>
            <a:pPr algn="ctr"/>
            <a:r>
              <a:rPr lang="en-US" sz="2800" b="1">
                <a:solidFill>
                  <a:srgbClr val="FF0000"/>
                </a:solidFill>
                <a:latin typeface="Times New Roman" panose="02020603050405020304" pitchFamily="18" charset="0"/>
                <a:cs typeface="Times New Roman" panose="02020603050405020304" pitchFamily="18" charset="0"/>
              </a:rPr>
              <a:t>Ôi chùm hoa bé nhỏ</a:t>
            </a:r>
          </a:p>
          <a:p>
            <a:pPr algn="ctr"/>
            <a:r>
              <a:rPr lang="en-US" sz="2800" b="1">
                <a:solidFill>
                  <a:srgbClr val="FF0000"/>
                </a:solidFill>
                <a:latin typeface="Times New Roman" panose="02020603050405020304" pitchFamily="18" charset="0"/>
                <a:cs typeface="Times New Roman" panose="02020603050405020304" pitchFamily="18" charset="0"/>
              </a:rPr>
              <a:t>Của đồng quê ngọt ngào</a:t>
            </a:r>
          </a:p>
        </p:txBody>
      </p:sp>
      <p:sp>
        <p:nvSpPr>
          <p:cNvPr id="5" name="Rounded Rectangle 4"/>
          <p:cNvSpPr/>
          <p:nvPr/>
        </p:nvSpPr>
        <p:spPr>
          <a:xfrm flipV="1">
            <a:off x="7831246" y="6857999"/>
            <a:ext cx="1330861" cy="4571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7" name="Picture 6"/>
          <p:cNvPicPr>
            <a:picLocks noChangeAspect="1"/>
          </p:cNvPicPr>
          <p:nvPr/>
        </p:nvPicPr>
        <p:blipFill>
          <a:blip r:embed="rId4"/>
          <a:stretch>
            <a:fillRect/>
          </a:stretch>
        </p:blipFill>
        <p:spPr>
          <a:xfrm>
            <a:off x="5765" y="5765"/>
            <a:ext cx="658425" cy="658425"/>
          </a:xfrm>
          <a:prstGeom prst="rect">
            <a:avLst/>
          </a:prstGeom>
        </p:spPr>
      </p:pic>
    </p:spTree>
    <p:custDataLst>
      <p:tags r:id="rId1"/>
    </p:custDataLst>
    <p:extLst>
      <p:ext uri="{BB962C8B-B14F-4D97-AF65-F5344CB8AC3E}">
        <p14:creationId xmlns:p14="http://schemas.microsoft.com/office/powerpoint/2010/main" val="3777169391"/>
      </p:ext>
    </p:extLst>
  </p:cSld>
  <p:clrMapOvr>
    <a:masterClrMapping/>
  </p:clrMapOvr>
  <mc:AlternateContent xmlns:mc="http://schemas.openxmlformats.org/markup-compatibility/2006" xmlns:p14="http://schemas.microsoft.com/office/powerpoint/2010/main">
    <mc:Choice Requires="p14">
      <p:transition spd="slow" p14:dur="2000" advTm="6951"/>
    </mc:Choice>
    <mc:Fallback xmlns="">
      <p:transition spd="slow" advTm="695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1018"/>
            <a:ext cx="12192001" cy="6879018"/>
          </a:xfrm>
          <a:prstGeom prst="rect">
            <a:avLst/>
          </a:prstGeom>
        </p:spPr>
      </p:pic>
      <p:sp>
        <p:nvSpPr>
          <p:cNvPr id="4" name="TextBox 3"/>
          <p:cNvSpPr txBox="1"/>
          <p:nvPr/>
        </p:nvSpPr>
        <p:spPr>
          <a:xfrm>
            <a:off x="2308631" y="2239079"/>
            <a:ext cx="7804087" cy="2123658"/>
          </a:xfrm>
          <a:prstGeom prst="rect">
            <a:avLst/>
          </a:prstGeom>
          <a:noFill/>
        </p:spPr>
        <p:txBody>
          <a:bodyPr wrap="square" rtlCol="0">
            <a:spAutoFit/>
          </a:bodyPr>
          <a:lstStyle/>
          <a:p>
            <a:pPr algn="ctr"/>
            <a:r>
              <a:rPr lang="en-US" sz="4400" b="1">
                <a:solidFill>
                  <a:srgbClr val="0070C0"/>
                </a:solidFill>
                <a:latin typeface="Times New Roman" panose="02020603050405020304" pitchFamily="18" charset="0"/>
                <a:cs typeface="Times New Roman" panose="02020603050405020304" pitchFamily="18" charset="0"/>
              </a:rPr>
              <a:t>Bây  giờ, cô cháu mình cùng tìm hiểu nội dung bài thơ qua một số câu hỏi nhé!</a:t>
            </a:r>
          </a:p>
        </p:txBody>
      </p:sp>
      <p:pic>
        <p:nvPicPr>
          <p:cNvPr id="3" name="Picture 2"/>
          <p:cNvPicPr>
            <a:picLocks noChangeAspect="1"/>
          </p:cNvPicPr>
          <p:nvPr/>
        </p:nvPicPr>
        <p:blipFill>
          <a:blip r:embed="rId4"/>
          <a:stretch>
            <a:fillRect/>
          </a:stretch>
        </p:blipFill>
        <p:spPr>
          <a:xfrm>
            <a:off x="81210" y="66876"/>
            <a:ext cx="658425" cy="658425"/>
          </a:xfrm>
          <a:prstGeom prst="rect">
            <a:avLst/>
          </a:prstGeom>
        </p:spPr>
      </p:pic>
    </p:spTree>
    <p:custDataLst>
      <p:tags r:id="rId1"/>
    </p:custDataLst>
    <p:extLst>
      <p:ext uri="{BB962C8B-B14F-4D97-AF65-F5344CB8AC3E}">
        <p14:creationId xmlns:p14="http://schemas.microsoft.com/office/powerpoint/2010/main" val="2424092197"/>
      </p:ext>
    </p:extLst>
  </p:cSld>
  <p:clrMapOvr>
    <a:masterClrMapping/>
  </p:clrMapOvr>
  <mc:AlternateContent xmlns:mc="http://schemas.openxmlformats.org/markup-compatibility/2006" xmlns:p14="http://schemas.microsoft.com/office/powerpoint/2010/main">
    <mc:Choice Requires="p14">
      <p:transition spd="slow" p14:dur="2000" advTm="12403"/>
    </mc:Choice>
    <mc:Fallback xmlns="">
      <p:transition spd="slow" advTm="1240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1018"/>
            <a:ext cx="12192001" cy="6879018"/>
          </a:xfrm>
          <a:prstGeom prst="rect">
            <a:avLst/>
          </a:prstGeom>
        </p:spPr>
      </p:pic>
      <p:sp>
        <p:nvSpPr>
          <p:cNvPr id="3" name="TextBox 2"/>
          <p:cNvSpPr txBox="1"/>
          <p:nvPr/>
        </p:nvSpPr>
        <p:spPr>
          <a:xfrm>
            <a:off x="2417275" y="99589"/>
            <a:ext cx="7804087" cy="1446550"/>
          </a:xfrm>
          <a:prstGeom prst="rect">
            <a:avLst/>
          </a:prstGeom>
          <a:noFill/>
        </p:spPr>
        <p:txBody>
          <a:bodyPr wrap="square" rtlCol="0">
            <a:spAutoFit/>
          </a:bodyPr>
          <a:lstStyle/>
          <a:p>
            <a:pPr algn="ctr"/>
            <a:r>
              <a:rPr lang="en-US" sz="4400" b="1">
                <a:solidFill>
                  <a:srgbClr val="FF0000"/>
                </a:solidFill>
                <a:latin typeface="Times New Roman" panose="02020603050405020304" pitchFamily="18" charset="0"/>
                <a:cs typeface="Times New Roman" panose="02020603050405020304" pitchFamily="18" charset="0"/>
              </a:rPr>
              <a:t>Cô vừa đọc cho các con nghe bài thơ gì? Do ai sáng tác?</a:t>
            </a:r>
          </a:p>
        </p:txBody>
      </p:sp>
      <p:sp>
        <p:nvSpPr>
          <p:cNvPr id="4" name="TextBox 3"/>
          <p:cNvSpPr txBox="1"/>
          <p:nvPr/>
        </p:nvSpPr>
        <p:spPr>
          <a:xfrm>
            <a:off x="2417273" y="2003689"/>
            <a:ext cx="7804087" cy="769441"/>
          </a:xfrm>
          <a:prstGeom prst="rect">
            <a:avLst/>
          </a:prstGeom>
          <a:noFill/>
        </p:spPr>
        <p:txBody>
          <a:bodyPr wrap="square" rtlCol="0">
            <a:spAutoFit/>
          </a:bodyPr>
          <a:lstStyle/>
          <a:p>
            <a:pPr algn="ctr"/>
            <a:r>
              <a:rPr lang="en-US" sz="4400" b="1">
                <a:solidFill>
                  <a:srgbClr val="0070C0"/>
                </a:solidFill>
                <a:latin typeface="Times New Roman" panose="02020603050405020304" pitchFamily="18" charset="0"/>
                <a:cs typeface="Times New Roman" panose="02020603050405020304" pitchFamily="18" charset="0"/>
              </a:rPr>
              <a:t>Bài thơ: Bó hoa tặng cô</a:t>
            </a:r>
          </a:p>
        </p:txBody>
      </p:sp>
      <p:sp>
        <p:nvSpPr>
          <p:cNvPr id="5" name="TextBox 4"/>
          <p:cNvSpPr txBox="1"/>
          <p:nvPr/>
        </p:nvSpPr>
        <p:spPr>
          <a:xfrm>
            <a:off x="2417273" y="2773130"/>
            <a:ext cx="7804087" cy="769441"/>
          </a:xfrm>
          <a:prstGeom prst="rect">
            <a:avLst/>
          </a:prstGeom>
          <a:noFill/>
        </p:spPr>
        <p:txBody>
          <a:bodyPr wrap="square" rtlCol="0">
            <a:spAutoFit/>
          </a:bodyPr>
          <a:lstStyle/>
          <a:p>
            <a:pPr algn="ctr"/>
            <a:r>
              <a:rPr lang="en-US" sz="4400" b="1">
                <a:solidFill>
                  <a:srgbClr val="0070C0"/>
                </a:solidFill>
                <a:latin typeface="Times New Roman" panose="02020603050405020304" pitchFamily="18" charset="0"/>
                <a:cs typeface="Times New Roman" panose="02020603050405020304" pitchFamily="18" charset="0"/>
              </a:rPr>
              <a:t>Tác giả: Ngô Quân Miện</a:t>
            </a:r>
          </a:p>
        </p:txBody>
      </p:sp>
      <p:pic>
        <p:nvPicPr>
          <p:cNvPr id="7" name="Picture 6"/>
          <p:cNvPicPr>
            <a:picLocks noChangeAspect="1"/>
          </p:cNvPicPr>
          <p:nvPr/>
        </p:nvPicPr>
        <p:blipFill>
          <a:blip r:embed="rId4"/>
          <a:stretch>
            <a:fillRect/>
          </a:stretch>
        </p:blipFill>
        <p:spPr>
          <a:xfrm>
            <a:off x="221000" y="11720"/>
            <a:ext cx="658425" cy="658425"/>
          </a:xfrm>
          <a:prstGeom prst="rect">
            <a:avLst/>
          </a:prstGeom>
        </p:spPr>
      </p:pic>
    </p:spTree>
    <p:custDataLst>
      <p:tags r:id="rId1"/>
    </p:custDataLst>
    <p:extLst>
      <p:ext uri="{BB962C8B-B14F-4D97-AF65-F5344CB8AC3E}">
        <p14:creationId xmlns:p14="http://schemas.microsoft.com/office/powerpoint/2010/main" val="3673479549"/>
      </p:ext>
    </p:extLst>
  </p:cSld>
  <p:clrMapOvr>
    <a:masterClrMapping/>
  </p:clrMapOvr>
  <mc:AlternateContent xmlns:mc="http://schemas.openxmlformats.org/markup-compatibility/2006" xmlns:p14="http://schemas.microsoft.com/office/powerpoint/2010/main">
    <mc:Choice Requires="p14">
      <p:transition spd="slow" p14:dur="2000" advTm="15899"/>
    </mc:Choice>
    <mc:Fallback xmlns="">
      <p:transition spd="slow" advTm="1589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DF5B6"/>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81112" y="575124"/>
            <a:ext cx="5979551" cy="5707753"/>
          </a:xfrm>
          <a:prstGeom prst="rect">
            <a:avLst/>
          </a:prstGeom>
        </p:spPr>
      </p:pic>
      <p:pic>
        <p:nvPicPr>
          <p:cNvPr id="9" name="Picture 9"/>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4754750" y="5019495"/>
            <a:ext cx="1823195" cy="1582635"/>
          </a:xfrm>
          <a:prstGeom prst="rect">
            <a:avLst/>
          </a:prstGeom>
        </p:spPr>
      </p:pic>
      <p:sp>
        <p:nvSpPr>
          <p:cNvPr id="13" name="TextBox 12"/>
          <p:cNvSpPr txBox="1"/>
          <p:nvPr/>
        </p:nvSpPr>
        <p:spPr>
          <a:xfrm>
            <a:off x="1122629" y="1792585"/>
            <a:ext cx="4590107" cy="2800767"/>
          </a:xfrm>
          <a:prstGeom prst="rect">
            <a:avLst/>
          </a:prstGeom>
          <a:noFill/>
        </p:spPr>
        <p:txBody>
          <a:bodyPr wrap="square" rtlCol="0">
            <a:spAutoFit/>
          </a:bodyPr>
          <a:lstStyle/>
          <a:p>
            <a:pPr algn="ctr"/>
            <a:r>
              <a:rPr lang="en-US" sz="4400" b="1">
                <a:solidFill>
                  <a:srgbClr val="00B050"/>
                </a:solidFill>
                <a:latin typeface="Times New Roman" panose="02020603050405020304" pitchFamily="18" charset="0"/>
                <a:cs typeface="Times New Roman" panose="02020603050405020304" pitchFamily="18" charset="0"/>
              </a:rPr>
              <a:t>Trong bài thơ, ngày 8/3 bạn nhỏ muốn tặng gì cho cô?</a:t>
            </a:r>
          </a:p>
        </p:txBody>
      </p:sp>
      <p:sp>
        <p:nvSpPr>
          <p:cNvPr id="15" name="Rounded Rectangle 14"/>
          <p:cNvSpPr/>
          <p:nvPr/>
        </p:nvSpPr>
        <p:spPr>
          <a:xfrm>
            <a:off x="6681457" y="742385"/>
            <a:ext cx="5214796" cy="5305330"/>
          </a:xfrm>
          <a:prstGeom prst="roundRect">
            <a:avLst/>
          </a:prstGeom>
          <a:blipFill dpi="0" rotWithShape="1">
            <a:blip r:embed="rId7">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0"/>
            <a:ext cx="660903" cy="660903"/>
          </a:xfrm>
          <a:prstGeom prst="rect">
            <a:avLst/>
          </a:prstGeom>
        </p:spPr>
      </p:pic>
    </p:spTree>
    <p:custDataLst>
      <p:tags r:id="rId1"/>
    </p:custDataLst>
    <p:extLst>
      <p:ext uri="{BB962C8B-B14F-4D97-AF65-F5344CB8AC3E}">
        <p14:creationId xmlns:p14="http://schemas.microsoft.com/office/powerpoint/2010/main" val="2559490339"/>
      </p:ext>
    </p:extLst>
  </p:cSld>
  <p:clrMapOvr>
    <a:masterClrMapping/>
  </p:clrMapOvr>
  <mc:AlternateContent xmlns:mc="http://schemas.openxmlformats.org/markup-compatibility/2006" xmlns:p14="http://schemas.microsoft.com/office/powerpoint/2010/main">
    <mc:Choice Requires="p14">
      <p:transition spd="slow" p14:dur="2000" advTm="20585"/>
    </mc:Choice>
    <mc:Fallback xmlns="">
      <p:transition spd="slow" advTm="20585"/>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p:cTn id="12" dur="500" fill="hold"/>
                                        <p:tgtEl>
                                          <p:spTgt spid="15"/>
                                        </p:tgtEl>
                                        <p:attrNameLst>
                                          <p:attrName>ppt_w</p:attrName>
                                        </p:attrNameLst>
                                      </p:cBhvr>
                                      <p:tavLst>
                                        <p:tav tm="0">
                                          <p:val>
                                            <p:fltVal val="0"/>
                                          </p:val>
                                        </p:tav>
                                        <p:tav tm="100000">
                                          <p:val>
                                            <p:strVal val="#ppt_w"/>
                                          </p:val>
                                        </p:tav>
                                      </p:tavLst>
                                    </p:anim>
                                    <p:anim calcmode="lin" valueType="num">
                                      <p:cBhvr>
                                        <p:cTn id="13" dur="500" fill="hold"/>
                                        <p:tgtEl>
                                          <p:spTgt spid="15"/>
                                        </p:tgtEl>
                                        <p:attrNameLst>
                                          <p:attrName>ppt_h</p:attrName>
                                        </p:attrNameLst>
                                      </p:cBhvr>
                                      <p:tavLst>
                                        <p:tav tm="0">
                                          <p:val>
                                            <p:fltVal val="0"/>
                                          </p:val>
                                        </p:tav>
                                        <p:tav tm="100000">
                                          <p:val>
                                            <p:strVal val="#ppt_h"/>
                                          </p:val>
                                        </p:tav>
                                      </p:tavLst>
                                    </p:anim>
                                    <p:animEffect transition="in" filter="fade">
                                      <p:cBhvr>
                                        <p:cTn id="1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DF5B6"/>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00456" y="479834"/>
            <a:ext cx="5060020" cy="5567882"/>
          </a:xfrm>
          <a:prstGeom prst="rect">
            <a:avLst/>
          </a:prstGeom>
        </p:spPr>
      </p:pic>
      <p:pic>
        <p:nvPicPr>
          <p:cNvPr id="9" name="Picture 9"/>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3255800" y="4248080"/>
            <a:ext cx="1823195" cy="1582635"/>
          </a:xfrm>
          <a:prstGeom prst="rect">
            <a:avLst/>
          </a:prstGeom>
        </p:spPr>
      </p:pic>
      <p:sp>
        <p:nvSpPr>
          <p:cNvPr id="13" name="TextBox 12"/>
          <p:cNvSpPr txBox="1"/>
          <p:nvPr/>
        </p:nvSpPr>
        <p:spPr>
          <a:xfrm>
            <a:off x="488888" y="1948500"/>
            <a:ext cx="4590107" cy="1446550"/>
          </a:xfrm>
          <a:prstGeom prst="rect">
            <a:avLst/>
          </a:prstGeom>
          <a:noFill/>
        </p:spPr>
        <p:txBody>
          <a:bodyPr wrap="square" rtlCol="0">
            <a:spAutoFit/>
          </a:bodyPr>
          <a:lstStyle/>
          <a:p>
            <a:pPr algn="ctr"/>
            <a:r>
              <a:rPr lang="en-US" sz="4400" b="1">
                <a:solidFill>
                  <a:srgbClr val="00B050"/>
                </a:solidFill>
                <a:latin typeface="Times New Roman" panose="02020603050405020304" pitchFamily="18" charset="0"/>
                <a:cs typeface="Times New Roman" panose="02020603050405020304" pitchFamily="18" charset="0"/>
              </a:rPr>
              <a:t>Bó hoa của bé có những hoa gì?</a:t>
            </a:r>
          </a:p>
        </p:txBody>
      </p:sp>
      <p:sp>
        <p:nvSpPr>
          <p:cNvPr id="15" name="Rounded Rectangle 14"/>
          <p:cNvSpPr/>
          <p:nvPr/>
        </p:nvSpPr>
        <p:spPr>
          <a:xfrm>
            <a:off x="5467427" y="479834"/>
            <a:ext cx="3305380" cy="2670772"/>
          </a:xfrm>
          <a:prstGeom prst="roundRect">
            <a:avLst/>
          </a:prstGeom>
          <a:blipFill dpi="0" rotWithShape="1">
            <a:blip r:embed="rId7">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 name="Rounded Rectangle 5"/>
          <p:cNvSpPr/>
          <p:nvPr/>
        </p:nvSpPr>
        <p:spPr>
          <a:xfrm>
            <a:off x="5467425" y="3304517"/>
            <a:ext cx="3305381" cy="2743199"/>
          </a:xfrm>
          <a:prstGeom prst="roundRect">
            <a:avLst/>
          </a:prstGeom>
          <a:blipFill dpi="0" rotWithShape="1">
            <a:blip r:embed="rId8">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 name="Rounded Rectangle 6"/>
          <p:cNvSpPr/>
          <p:nvPr/>
        </p:nvSpPr>
        <p:spPr>
          <a:xfrm>
            <a:off x="8886618" y="3395050"/>
            <a:ext cx="3136386" cy="2652666"/>
          </a:xfrm>
          <a:prstGeom prst="roundRect">
            <a:avLst/>
          </a:prstGeom>
          <a:blipFill dpi="0" rotWithShape="1">
            <a:blip r:embed="rId9">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0" name="Picture 4" descr="untitled"/>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886618" y="479834"/>
            <a:ext cx="3152597" cy="258023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0" y="0"/>
            <a:ext cx="660903" cy="660903"/>
          </a:xfrm>
          <a:prstGeom prst="rect">
            <a:avLst/>
          </a:prstGeom>
        </p:spPr>
      </p:pic>
    </p:spTree>
    <p:custDataLst>
      <p:tags r:id="rId1"/>
    </p:custDataLst>
    <p:extLst>
      <p:ext uri="{BB962C8B-B14F-4D97-AF65-F5344CB8AC3E}">
        <p14:creationId xmlns:p14="http://schemas.microsoft.com/office/powerpoint/2010/main" val="2272048091"/>
      </p:ext>
    </p:extLst>
  </p:cSld>
  <p:clrMapOvr>
    <a:masterClrMapping/>
  </p:clrMapOvr>
  <mc:AlternateContent xmlns:mc="http://schemas.openxmlformats.org/markup-compatibility/2006" xmlns:p14="http://schemas.microsoft.com/office/powerpoint/2010/main">
    <mc:Choice Requires="p14">
      <p:transition spd="slow" p14:dur="2000" advTm="22321"/>
    </mc:Choice>
    <mc:Fallback xmlns="">
      <p:transition spd="slow" advTm="2232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inVertical)">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barn(inVertical)">
                                      <p:cBhvr>
                                        <p:cTn id="2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animBg="1"/>
      <p:bldP spid="6" grpId="0" animBg="1"/>
      <p:bldP spid="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D7E5"/>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456560">
            <a:off x="11335486" y="758447"/>
            <a:ext cx="507251" cy="715355"/>
          </a:xfrm>
          <a:prstGeom prst="rect">
            <a:avLst/>
          </a:prstGeom>
        </p:spPr>
      </p:pic>
      <p:pic>
        <p:nvPicPr>
          <p:cNvPr id="3" name="Picture 3"/>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404847">
            <a:off x="345311" y="2535413"/>
            <a:ext cx="748207" cy="748207"/>
          </a:xfrm>
          <a:prstGeom prst="rect">
            <a:avLst/>
          </a:prstGeom>
        </p:spPr>
      </p:pic>
      <p:pic>
        <p:nvPicPr>
          <p:cNvPr id="4" name="Picture 4"/>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1461588">
            <a:off x="10452525" y="3676067"/>
            <a:ext cx="814259" cy="864561"/>
          </a:xfrm>
          <a:prstGeom prst="rect">
            <a:avLst/>
          </a:prstGeom>
        </p:spPr>
      </p:pic>
      <p:pic>
        <p:nvPicPr>
          <p:cNvPr id="5" name="Picture 5"/>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1646022">
            <a:off x="363128" y="317821"/>
            <a:ext cx="868995" cy="801056"/>
          </a:xfrm>
          <a:prstGeom prst="rect">
            <a:avLst/>
          </a:prstGeom>
        </p:spPr>
      </p:pic>
      <p:pic>
        <p:nvPicPr>
          <p:cNvPr id="6" name="Picture 6"/>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1185005" y="2653562"/>
            <a:ext cx="718275" cy="858807"/>
          </a:xfrm>
          <a:prstGeom prst="rect">
            <a:avLst/>
          </a:prstGeom>
        </p:spPr>
      </p:pic>
      <p:pic>
        <p:nvPicPr>
          <p:cNvPr id="7" name="Picture 7"/>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10092428" y="375575"/>
            <a:ext cx="955373" cy="620450"/>
          </a:xfrm>
          <a:prstGeom prst="rect">
            <a:avLst/>
          </a:prstGeom>
        </p:spPr>
      </p:pic>
      <p:pic>
        <p:nvPicPr>
          <p:cNvPr id="8" name="Picture 8"/>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rot="8003586">
            <a:off x="10865923" y="1518905"/>
            <a:ext cx="363756" cy="753583"/>
          </a:xfrm>
          <a:prstGeom prst="rect">
            <a:avLst/>
          </a:prstGeom>
        </p:spPr>
      </p:pic>
      <p:pic>
        <p:nvPicPr>
          <p:cNvPr id="9" name="Picture 9"/>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rot="1920968">
            <a:off x="461024" y="1792356"/>
            <a:ext cx="1290115" cy="422219"/>
          </a:xfrm>
          <a:prstGeom prst="rect">
            <a:avLst/>
          </a:prstGeom>
        </p:spPr>
      </p:pic>
      <p:pic>
        <p:nvPicPr>
          <p:cNvPr id="10" name="Picture 10"/>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a:fillRect/>
          </a:stretch>
        </p:blipFill>
        <p:spPr>
          <a:xfrm rot="1129358">
            <a:off x="1344368" y="1078292"/>
            <a:ext cx="559823" cy="532341"/>
          </a:xfrm>
          <a:prstGeom prst="rect">
            <a:avLst/>
          </a:prstGeom>
        </p:spPr>
      </p:pic>
      <p:pic>
        <p:nvPicPr>
          <p:cNvPr id="11" name="Picture 11"/>
          <p:cNvPicPr>
            <a:picLocks noChangeAspect="1"/>
          </p:cNvPicPr>
          <p:nvPr/>
        </p:nvPicPr>
        <p:blipFill>
          <a:blip r:embed="rId21" cstate="print">
            <a:extLst>
              <a:ext uri="{28A0092B-C50C-407E-A947-70E740481C1C}">
                <a14:useLocalDpi xmlns:a14="http://schemas.microsoft.com/office/drawing/2010/main" val="0"/>
              </a:ext>
              <a:ext uri="{96DAC541-7B7A-43D3-8B79-37D633B846F1}">
                <asvg:svgBlip xmlns:asvg="http://schemas.microsoft.com/office/drawing/2016/SVG/main" r:embed="rId22"/>
              </a:ext>
            </a:extLst>
          </a:blip>
          <a:srcRect/>
          <a:stretch>
            <a:fillRect/>
          </a:stretch>
        </p:blipFill>
        <p:spPr>
          <a:xfrm rot="-1453495">
            <a:off x="299339" y="4455203"/>
            <a:ext cx="840151" cy="950788"/>
          </a:xfrm>
          <a:prstGeom prst="rect">
            <a:avLst/>
          </a:prstGeom>
        </p:spPr>
      </p:pic>
      <p:pic>
        <p:nvPicPr>
          <p:cNvPr id="12" name="Picture 12"/>
          <p:cNvPicPr>
            <a:picLocks noChangeAspect="1"/>
          </p:cNvPicPr>
          <p:nvPr/>
        </p:nvPicPr>
        <p:blipFill>
          <a:blip r:embed="rId23" cstate="print">
            <a:extLst>
              <a:ext uri="{28A0092B-C50C-407E-A947-70E740481C1C}">
                <a14:useLocalDpi xmlns:a14="http://schemas.microsoft.com/office/drawing/2010/main" val="0"/>
              </a:ext>
              <a:ext uri="{96DAC541-7B7A-43D3-8B79-37D633B846F1}">
                <asvg:svgBlip xmlns:asvg="http://schemas.microsoft.com/office/drawing/2016/SVG/main" r:embed="rId24"/>
              </a:ext>
            </a:extLst>
          </a:blip>
          <a:srcRect/>
          <a:stretch>
            <a:fillRect/>
          </a:stretch>
        </p:blipFill>
        <p:spPr>
          <a:xfrm rot="-10601344">
            <a:off x="916086" y="3244786"/>
            <a:ext cx="967987" cy="967987"/>
          </a:xfrm>
          <a:prstGeom prst="rect">
            <a:avLst/>
          </a:prstGeom>
        </p:spPr>
      </p:pic>
      <p:pic>
        <p:nvPicPr>
          <p:cNvPr id="13" name="Picture 13"/>
          <p:cNvPicPr>
            <a:picLocks noChangeAspect="1"/>
          </p:cNvPicPr>
          <p:nvPr/>
        </p:nvPicPr>
        <p:blipFill>
          <a:blip r:embed="rId25" cstate="print">
            <a:extLst>
              <a:ext uri="{28A0092B-C50C-407E-A947-70E740481C1C}">
                <a14:useLocalDpi xmlns:a14="http://schemas.microsoft.com/office/drawing/2010/main" val="0"/>
              </a:ext>
              <a:ext uri="{96DAC541-7B7A-43D3-8B79-37D633B846F1}">
                <asvg:svgBlip xmlns:asvg="http://schemas.microsoft.com/office/drawing/2016/SVG/main" r:embed="rId26"/>
              </a:ext>
            </a:extLst>
          </a:blip>
          <a:srcRect/>
          <a:stretch>
            <a:fillRect/>
          </a:stretch>
        </p:blipFill>
        <p:spPr>
          <a:xfrm rot="-9438273">
            <a:off x="11449435" y="4193694"/>
            <a:ext cx="266654" cy="1232433"/>
          </a:xfrm>
          <a:prstGeom prst="rect">
            <a:avLst/>
          </a:prstGeom>
        </p:spPr>
      </p:pic>
      <p:pic>
        <p:nvPicPr>
          <p:cNvPr id="14" name="Picture 14"/>
          <p:cNvPicPr>
            <a:picLocks noChangeAspect="1"/>
          </p:cNvPicPr>
          <p:nvPr/>
        </p:nvPicPr>
        <p:blipFill>
          <a:blip r:embed="rId27" cstate="print">
            <a:extLst>
              <a:ext uri="{28A0092B-C50C-407E-A947-70E740481C1C}">
                <a14:useLocalDpi xmlns:a14="http://schemas.microsoft.com/office/drawing/2010/main" val="0"/>
              </a:ext>
              <a:ext uri="{96DAC541-7B7A-43D3-8B79-37D633B846F1}">
                <asvg:svgBlip xmlns:asvg="http://schemas.microsoft.com/office/drawing/2016/SVG/main" r:embed="rId28"/>
              </a:ext>
            </a:extLst>
          </a:blip>
          <a:srcRect/>
          <a:stretch>
            <a:fillRect/>
          </a:stretch>
        </p:blipFill>
        <p:spPr>
          <a:xfrm rot="-3659741">
            <a:off x="10344448" y="5289268"/>
            <a:ext cx="609209" cy="622797"/>
          </a:xfrm>
          <a:prstGeom prst="rect">
            <a:avLst/>
          </a:prstGeom>
        </p:spPr>
      </p:pic>
      <p:pic>
        <p:nvPicPr>
          <p:cNvPr id="15" name="Picture 15"/>
          <p:cNvPicPr>
            <a:picLocks noChangeAspect="1"/>
          </p:cNvPicPr>
          <p:nvPr/>
        </p:nvPicPr>
        <p:blipFill>
          <a:blip r:embed="rId29" cstate="print">
            <a:extLst>
              <a:ext uri="{28A0092B-C50C-407E-A947-70E740481C1C}">
                <a14:useLocalDpi xmlns:a14="http://schemas.microsoft.com/office/drawing/2010/main" val="0"/>
              </a:ext>
              <a:ext uri="{96DAC541-7B7A-43D3-8B79-37D633B846F1}">
                <asvg:svgBlip xmlns:asvg="http://schemas.microsoft.com/office/drawing/2016/SVG/main" r:embed="rId30"/>
              </a:ext>
            </a:extLst>
          </a:blip>
          <a:srcRect/>
          <a:stretch>
            <a:fillRect/>
          </a:stretch>
        </p:blipFill>
        <p:spPr>
          <a:xfrm rot="1842453">
            <a:off x="11264110" y="5794669"/>
            <a:ext cx="584361" cy="651924"/>
          </a:xfrm>
          <a:prstGeom prst="rect">
            <a:avLst/>
          </a:prstGeom>
        </p:spPr>
      </p:pic>
      <p:pic>
        <p:nvPicPr>
          <p:cNvPr id="16" name="Picture 16"/>
          <p:cNvPicPr>
            <a:picLocks noChangeAspect="1"/>
          </p:cNvPicPr>
          <p:nvPr/>
        </p:nvPicPr>
        <p:blipFill>
          <a:blip r:embed="rId31" cstate="print">
            <a:extLst>
              <a:ext uri="{28A0092B-C50C-407E-A947-70E740481C1C}">
                <a14:useLocalDpi xmlns:a14="http://schemas.microsoft.com/office/drawing/2010/main" val="0"/>
              </a:ext>
              <a:ext uri="{96DAC541-7B7A-43D3-8B79-37D633B846F1}">
                <asvg:svgBlip xmlns:asvg="http://schemas.microsoft.com/office/drawing/2016/SVG/main" r:embed="rId32"/>
              </a:ext>
            </a:extLst>
          </a:blip>
          <a:srcRect/>
          <a:stretch>
            <a:fillRect/>
          </a:stretch>
        </p:blipFill>
        <p:spPr>
          <a:xfrm rot="1045001">
            <a:off x="1415038" y="4877748"/>
            <a:ext cx="574822" cy="1079017"/>
          </a:xfrm>
          <a:prstGeom prst="rect">
            <a:avLst/>
          </a:prstGeom>
        </p:spPr>
      </p:pic>
      <p:pic>
        <p:nvPicPr>
          <p:cNvPr id="17" name="Picture 17"/>
          <p:cNvPicPr>
            <a:picLocks noChangeAspect="1"/>
          </p:cNvPicPr>
          <p:nvPr/>
        </p:nvPicPr>
        <p:blipFill>
          <a:blip r:embed="rId33" cstate="print">
            <a:extLst>
              <a:ext uri="{28A0092B-C50C-407E-A947-70E740481C1C}">
                <a14:useLocalDpi xmlns:a14="http://schemas.microsoft.com/office/drawing/2010/main" val="0"/>
              </a:ext>
              <a:ext uri="{96DAC541-7B7A-43D3-8B79-37D633B846F1}">
                <asvg:svgBlip xmlns:asvg="http://schemas.microsoft.com/office/drawing/2016/SVG/main" r:embed="rId34"/>
              </a:ext>
            </a:extLst>
          </a:blip>
          <a:srcRect/>
          <a:stretch>
            <a:fillRect/>
          </a:stretch>
        </p:blipFill>
        <p:spPr>
          <a:xfrm rot="-4492633">
            <a:off x="781781" y="5653424"/>
            <a:ext cx="410867" cy="1208433"/>
          </a:xfrm>
          <a:prstGeom prst="rect">
            <a:avLst/>
          </a:prstGeom>
        </p:spPr>
      </p:pic>
      <p:grpSp>
        <p:nvGrpSpPr>
          <p:cNvPr id="19" name="Group 19"/>
          <p:cNvGrpSpPr/>
          <p:nvPr/>
        </p:nvGrpSpPr>
        <p:grpSpPr>
          <a:xfrm>
            <a:off x="1667744" y="931980"/>
            <a:ext cx="9401348" cy="4128907"/>
            <a:chOff x="0" y="0"/>
            <a:chExt cx="14513079" cy="4632883"/>
          </a:xfrm>
        </p:grpSpPr>
        <p:grpSp>
          <p:nvGrpSpPr>
            <p:cNvPr id="20" name="Group 20"/>
            <p:cNvGrpSpPr/>
            <p:nvPr/>
          </p:nvGrpSpPr>
          <p:grpSpPr>
            <a:xfrm>
              <a:off x="0" y="403968"/>
              <a:ext cx="14513079" cy="4228914"/>
              <a:chOff x="0" y="0"/>
              <a:chExt cx="3907097" cy="1138475"/>
            </a:xfrm>
          </p:grpSpPr>
          <p:sp>
            <p:nvSpPr>
              <p:cNvPr id="21" name="Freeform 21"/>
              <p:cNvSpPr/>
              <p:nvPr/>
            </p:nvSpPr>
            <p:spPr>
              <a:xfrm>
                <a:off x="0" y="-4262"/>
                <a:ext cx="3914842" cy="1144961"/>
              </a:xfrm>
              <a:custGeom>
                <a:avLst/>
                <a:gdLst/>
                <a:ahLst/>
                <a:cxnLst/>
                <a:rect l="l" t="t" r="r" b="b"/>
                <a:pathLst>
                  <a:path w="3914842" h="1144961">
                    <a:moveTo>
                      <a:pt x="2975943" y="1133773"/>
                    </a:moveTo>
                    <a:cubicBezTo>
                      <a:pt x="2975943" y="1133773"/>
                      <a:pt x="2556190" y="1144961"/>
                      <a:pt x="2093605" y="1142339"/>
                    </a:cubicBezTo>
                    <a:cubicBezTo>
                      <a:pt x="1711879" y="1140177"/>
                      <a:pt x="1057073" y="1132352"/>
                      <a:pt x="1057073" y="1132352"/>
                    </a:cubicBezTo>
                    <a:cubicBezTo>
                      <a:pt x="812931" y="1123518"/>
                      <a:pt x="565145" y="1106537"/>
                      <a:pt x="398404" y="1048359"/>
                    </a:cubicBezTo>
                    <a:cubicBezTo>
                      <a:pt x="120505" y="951398"/>
                      <a:pt x="0" y="773869"/>
                      <a:pt x="0" y="577261"/>
                    </a:cubicBezTo>
                    <a:lnTo>
                      <a:pt x="0" y="577259"/>
                    </a:lnTo>
                    <a:cubicBezTo>
                      <a:pt x="8536" y="440430"/>
                      <a:pt x="34263" y="311302"/>
                      <a:pt x="140291" y="225758"/>
                    </a:cubicBezTo>
                    <a:cubicBezTo>
                      <a:pt x="342602" y="62530"/>
                      <a:pt x="736658" y="7673"/>
                      <a:pt x="1155311" y="7673"/>
                    </a:cubicBezTo>
                    <a:cubicBezTo>
                      <a:pt x="1155311" y="7673"/>
                      <a:pt x="1551711" y="15681"/>
                      <a:pt x="1952851" y="7673"/>
                    </a:cubicBezTo>
                    <a:cubicBezTo>
                      <a:pt x="2337264" y="0"/>
                      <a:pt x="2801191" y="7673"/>
                      <a:pt x="2801191" y="7673"/>
                    </a:cubicBezTo>
                    <a:cubicBezTo>
                      <a:pt x="3169498" y="15152"/>
                      <a:pt x="3532811" y="84484"/>
                      <a:pt x="3730551" y="207066"/>
                    </a:cubicBezTo>
                    <a:cubicBezTo>
                      <a:pt x="3881568" y="300683"/>
                      <a:pt x="3914842" y="425358"/>
                      <a:pt x="3905702" y="577261"/>
                    </a:cubicBezTo>
                    <a:lnTo>
                      <a:pt x="3905702" y="577262"/>
                    </a:lnTo>
                    <a:cubicBezTo>
                      <a:pt x="3905702" y="891835"/>
                      <a:pt x="3622706" y="1105932"/>
                      <a:pt x="2975943" y="1133773"/>
                    </a:cubicBezTo>
                    <a:close/>
                  </a:path>
                </a:pathLst>
              </a:custGeom>
              <a:solidFill>
                <a:srgbClr val="FFF9ED"/>
              </a:solidFill>
            </p:spPr>
          </p:sp>
        </p:grpSp>
        <p:pic>
          <p:nvPicPr>
            <p:cNvPr id="22" name="Picture 22"/>
            <p:cNvPicPr>
              <a:picLocks noChangeAspect="1"/>
            </p:cNvPicPr>
            <p:nvPr/>
          </p:nvPicPr>
          <p:blipFill>
            <a:blip r:embed="rId35" cstate="print">
              <a:extLst>
                <a:ext uri="{28A0092B-C50C-407E-A947-70E740481C1C}">
                  <a14:useLocalDpi xmlns:a14="http://schemas.microsoft.com/office/drawing/2010/main" val="0"/>
                </a:ext>
                <a:ext uri="{96DAC541-7B7A-43D3-8B79-37D633B846F1}">
                  <asvg:svgBlip xmlns:asvg="http://schemas.microsoft.com/office/drawing/2016/SVG/main" r:embed="rId36"/>
                </a:ext>
              </a:extLst>
            </a:blip>
            <a:srcRect/>
            <a:stretch>
              <a:fillRect/>
            </a:stretch>
          </p:blipFill>
          <p:spPr>
            <a:xfrm>
              <a:off x="5420420" y="0"/>
              <a:ext cx="4027218" cy="961150"/>
            </a:xfrm>
            <a:prstGeom prst="rect">
              <a:avLst/>
            </a:prstGeom>
          </p:spPr>
        </p:pic>
      </p:grpSp>
      <p:pic>
        <p:nvPicPr>
          <p:cNvPr id="23" name="Picture 23"/>
          <p:cNvPicPr>
            <a:picLocks noChangeAspect="1"/>
          </p:cNvPicPr>
          <p:nvPr/>
        </p:nvPicPr>
        <p:blipFill>
          <a:blip r:embed="rId37" cstate="print">
            <a:extLst>
              <a:ext uri="{28A0092B-C50C-407E-A947-70E740481C1C}">
                <a14:useLocalDpi xmlns:a14="http://schemas.microsoft.com/office/drawing/2010/main" val="0"/>
              </a:ext>
              <a:ext uri="{96DAC541-7B7A-43D3-8B79-37D633B846F1}">
                <asvg:svgBlip xmlns:asvg="http://schemas.microsoft.com/office/drawing/2016/SVG/main" r:embed="rId38"/>
              </a:ext>
            </a:extLst>
          </a:blip>
          <a:srcRect/>
          <a:stretch>
            <a:fillRect/>
          </a:stretch>
        </p:blipFill>
        <p:spPr>
          <a:xfrm>
            <a:off x="10413050" y="2417559"/>
            <a:ext cx="472005" cy="472005"/>
          </a:xfrm>
          <a:prstGeom prst="rect">
            <a:avLst/>
          </a:prstGeom>
        </p:spPr>
      </p:pic>
      <p:sp>
        <p:nvSpPr>
          <p:cNvPr id="24" name="TextBox 23"/>
          <p:cNvSpPr txBox="1"/>
          <p:nvPr/>
        </p:nvSpPr>
        <p:spPr>
          <a:xfrm>
            <a:off x="3060071" y="2417558"/>
            <a:ext cx="6618083" cy="1323439"/>
          </a:xfrm>
          <a:prstGeom prst="rect">
            <a:avLst/>
          </a:prstGeom>
          <a:noFill/>
        </p:spPr>
        <p:txBody>
          <a:bodyPr wrap="square" rtlCol="0">
            <a:spAutoFit/>
          </a:bodyPr>
          <a:lstStyle/>
          <a:p>
            <a:pPr algn="ctr"/>
            <a:r>
              <a:rPr lang="en-US" sz="4000" b="1">
                <a:solidFill>
                  <a:srgbClr val="00B050"/>
                </a:solidFill>
                <a:latin typeface="Times New Roman" panose="02020603050405020304" pitchFamily="18" charset="0"/>
                <a:cs typeface="Times New Roman" panose="02020603050405020304" pitchFamily="18" charset="0"/>
              </a:rPr>
              <a:t>Các bé tặng hoa và nói gì với cô?</a:t>
            </a:r>
          </a:p>
        </p:txBody>
      </p:sp>
      <p:pic>
        <p:nvPicPr>
          <p:cNvPr id="26" name="Picture 25"/>
          <p:cNvPicPr>
            <a:picLocks noChangeAspect="1"/>
          </p:cNvPicPr>
          <p:nvPr/>
        </p:nvPicPr>
        <p:blipFill>
          <a:blip r:embed="rId39">
            <a:extLst>
              <a:ext uri="{28A0092B-C50C-407E-A947-70E740481C1C}">
                <a14:useLocalDpi xmlns:a14="http://schemas.microsoft.com/office/drawing/2010/main" val="0"/>
              </a:ext>
            </a:extLst>
          </a:blip>
          <a:stretch>
            <a:fillRect/>
          </a:stretch>
        </p:blipFill>
        <p:spPr>
          <a:xfrm>
            <a:off x="0" y="0"/>
            <a:ext cx="660903" cy="660903"/>
          </a:xfrm>
          <a:prstGeom prst="rect">
            <a:avLst/>
          </a:prstGeom>
        </p:spPr>
      </p:pic>
    </p:spTree>
    <p:custDataLst>
      <p:tags r:id="rId1"/>
    </p:custDataLst>
    <p:extLst>
      <p:ext uri="{BB962C8B-B14F-4D97-AF65-F5344CB8AC3E}">
        <p14:creationId xmlns:p14="http://schemas.microsoft.com/office/powerpoint/2010/main" val="2675228830"/>
      </p:ext>
    </p:extLst>
  </p:cSld>
  <p:clrMapOvr>
    <a:masterClrMapping/>
  </p:clrMapOvr>
  <mc:AlternateContent xmlns:mc="http://schemas.openxmlformats.org/markup-compatibility/2006" xmlns:p14="http://schemas.microsoft.com/office/powerpoint/2010/main">
    <mc:Choice Requires="p14">
      <p:transition spd="slow" p14:dur="2000" advTm="7378"/>
    </mc:Choice>
    <mc:Fallback xmlns="">
      <p:transition spd="slow" advTm="7378"/>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ai hat 83ok">
            <a:hlinkClick r:id="" action="ppaction://media"/>
          </p:cNvPr>
          <p:cNvPicPr>
            <a:picLocks noGrp="1" noChangeAspect="1"/>
          </p:cNvPicPr>
          <p:nvPr>
            <p:ph idx="4294967295"/>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2220"/>
          </a:xfrm>
        </p:spPr>
      </p:pic>
    </p:spTree>
    <p:extLst>
      <p:ext uri="{BB962C8B-B14F-4D97-AF65-F5344CB8AC3E}">
        <p14:creationId xmlns:p14="http://schemas.microsoft.com/office/powerpoint/2010/main" val="2646412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272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ounded Rectangle 2"/>
          <p:cNvSpPr/>
          <p:nvPr/>
        </p:nvSpPr>
        <p:spPr>
          <a:xfrm>
            <a:off x="860079" y="5830432"/>
            <a:ext cx="5359651" cy="95966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prstClr val="white"/>
                </a:solidFill>
              </a:rPr>
              <a:t>Sa</a:t>
            </a:r>
          </a:p>
        </p:txBody>
      </p:sp>
      <p:sp>
        <p:nvSpPr>
          <p:cNvPr id="4" name="TextBox 3"/>
          <p:cNvSpPr txBox="1"/>
          <p:nvPr/>
        </p:nvSpPr>
        <p:spPr>
          <a:xfrm>
            <a:off x="1131683" y="5780782"/>
            <a:ext cx="5214796" cy="1077218"/>
          </a:xfrm>
          <a:prstGeom prst="rect">
            <a:avLst/>
          </a:prstGeom>
          <a:noFill/>
        </p:spPr>
        <p:txBody>
          <a:bodyPr wrap="square" rtlCol="0">
            <a:spAutoFit/>
          </a:bodyPr>
          <a:lstStyle/>
          <a:p>
            <a:pPr algn="ctr"/>
            <a:r>
              <a:rPr lang="en-US" sz="3200">
                <a:solidFill>
                  <a:srgbClr val="FF0000"/>
                </a:solidFill>
                <a:latin typeface="Times New Roman" panose="02020603050405020304" pitchFamily="18" charset="0"/>
                <a:cs typeface="Times New Roman" panose="02020603050405020304" pitchFamily="18" charset="0"/>
              </a:rPr>
              <a:t>Sao em hồi hộp thế</a:t>
            </a:r>
          </a:p>
          <a:p>
            <a:pPr algn="ctr"/>
            <a:r>
              <a:rPr lang="en-US" sz="3200">
                <a:solidFill>
                  <a:srgbClr val="FF0000"/>
                </a:solidFill>
                <a:latin typeface="Times New Roman" panose="02020603050405020304" pitchFamily="18" charset="0"/>
                <a:cs typeface="Times New Roman" panose="02020603050405020304" pitchFamily="18" charset="0"/>
              </a:rPr>
              <a:t>Chẳng nói được câu nào</a:t>
            </a:r>
          </a:p>
        </p:txBody>
      </p:sp>
      <p:pic>
        <p:nvPicPr>
          <p:cNvPr id="5" name="Picture 4"/>
          <p:cNvPicPr>
            <a:picLocks noChangeAspect="1"/>
          </p:cNvPicPr>
          <p:nvPr/>
        </p:nvPicPr>
        <p:blipFill>
          <a:blip r:embed="rId4"/>
          <a:stretch>
            <a:fillRect/>
          </a:stretch>
        </p:blipFill>
        <p:spPr>
          <a:xfrm>
            <a:off x="0" y="66876"/>
            <a:ext cx="658425" cy="658425"/>
          </a:xfrm>
          <a:prstGeom prst="rect">
            <a:avLst/>
          </a:prstGeom>
        </p:spPr>
      </p:pic>
    </p:spTree>
    <p:custDataLst>
      <p:tags r:id="rId1"/>
    </p:custDataLst>
    <p:extLst>
      <p:ext uri="{BB962C8B-B14F-4D97-AF65-F5344CB8AC3E}">
        <p14:creationId xmlns:p14="http://schemas.microsoft.com/office/powerpoint/2010/main" val="3655098075"/>
      </p:ext>
    </p:extLst>
  </p:cSld>
  <p:clrMapOvr>
    <a:masterClrMapping/>
  </p:clrMapOvr>
  <mc:AlternateContent xmlns:mc="http://schemas.openxmlformats.org/markup-compatibility/2006" xmlns:p14="http://schemas.microsoft.com/office/powerpoint/2010/main">
    <mc:Choice Requires="p14">
      <p:transition spd="slow" p14:dur="2000" advTm="7800"/>
    </mc:Choice>
    <mc:Fallback xmlns="">
      <p:transition spd="slow" advTm="78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par>
                                <p:cTn id="11" presetID="16" presetClass="entr" presetSubtype="21"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D7E5"/>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456560">
            <a:off x="11335486" y="758447"/>
            <a:ext cx="507251" cy="715355"/>
          </a:xfrm>
          <a:prstGeom prst="rect">
            <a:avLst/>
          </a:prstGeom>
        </p:spPr>
      </p:pic>
      <p:pic>
        <p:nvPicPr>
          <p:cNvPr id="3" name="Picture 3"/>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404847">
            <a:off x="345311" y="2535413"/>
            <a:ext cx="748207" cy="748207"/>
          </a:xfrm>
          <a:prstGeom prst="rect">
            <a:avLst/>
          </a:prstGeom>
        </p:spPr>
      </p:pic>
      <p:pic>
        <p:nvPicPr>
          <p:cNvPr id="4" name="Picture 4"/>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1461588">
            <a:off x="10452525" y="3676067"/>
            <a:ext cx="814259" cy="864561"/>
          </a:xfrm>
          <a:prstGeom prst="rect">
            <a:avLst/>
          </a:prstGeom>
        </p:spPr>
      </p:pic>
      <p:pic>
        <p:nvPicPr>
          <p:cNvPr id="5" name="Picture 5"/>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1646022">
            <a:off x="363128" y="317821"/>
            <a:ext cx="868995" cy="801056"/>
          </a:xfrm>
          <a:prstGeom prst="rect">
            <a:avLst/>
          </a:prstGeom>
        </p:spPr>
      </p:pic>
      <p:pic>
        <p:nvPicPr>
          <p:cNvPr id="6" name="Picture 6"/>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1185005" y="2653562"/>
            <a:ext cx="718275" cy="858807"/>
          </a:xfrm>
          <a:prstGeom prst="rect">
            <a:avLst/>
          </a:prstGeom>
        </p:spPr>
      </p:pic>
      <p:pic>
        <p:nvPicPr>
          <p:cNvPr id="7" name="Picture 7"/>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10092428" y="375575"/>
            <a:ext cx="955373" cy="620450"/>
          </a:xfrm>
          <a:prstGeom prst="rect">
            <a:avLst/>
          </a:prstGeom>
        </p:spPr>
      </p:pic>
      <p:pic>
        <p:nvPicPr>
          <p:cNvPr id="8" name="Picture 8"/>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rot="8003586">
            <a:off x="10865923" y="1518905"/>
            <a:ext cx="363756" cy="753583"/>
          </a:xfrm>
          <a:prstGeom prst="rect">
            <a:avLst/>
          </a:prstGeom>
        </p:spPr>
      </p:pic>
      <p:pic>
        <p:nvPicPr>
          <p:cNvPr id="9" name="Picture 9"/>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rot="1920968">
            <a:off x="461024" y="1792356"/>
            <a:ext cx="1290115" cy="422219"/>
          </a:xfrm>
          <a:prstGeom prst="rect">
            <a:avLst/>
          </a:prstGeom>
        </p:spPr>
      </p:pic>
      <p:pic>
        <p:nvPicPr>
          <p:cNvPr id="10" name="Picture 10"/>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a:fillRect/>
          </a:stretch>
        </p:blipFill>
        <p:spPr>
          <a:xfrm rot="1129358">
            <a:off x="1344368" y="1078292"/>
            <a:ext cx="559823" cy="532341"/>
          </a:xfrm>
          <a:prstGeom prst="rect">
            <a:avLst/>
          </a:prstGeom>
        </p:spPr>
      </p:pic>
      <p:pic>
        <p:nvPicPr>
          <p:cNvPr id="11" name="Picture 11"/>
          <p:cNvPicPr>
            <a:picLocks noChangeAspect="1"/>
          </p:cNvPicPr>
          <p:nvPr/>
        </p:nvPicPr>
        <p:blipFill>
          <a:blip r:embed="rId21" cstate="print">
            <a:extLst>
              <a:ext uri="{28A0092B-C50C-407E-A947-70E740481C1C}">
                <a14:useLocalDpi xmlns:a14="http://schemas.microsoft.com/office/drawing/2010/main" val="0"/>
              </a:ext>
              <a:ext uri="{96DAC541-7B7A-43D3-8B79-37D633B846F1}">
                <asvg:svgBlip xmlns:asvg="http://schemas.microsoft.com/office/drawing/2016/SVG/main" r:embed="rId22"/>
              </a:ext>
            </a:extLst>
          </a:blip>
          <a:srcRect/>
          <a:stretch>
            <a:fillRect/>
          </a:stretch>
        </p:blipFill>
        <p:spPr>
          <a:xfrm rot="-1453495">
            <a:off x="299339" y="4455203"/>
            <a:ext cx="840151" cy="950788"/>
          </a:xfrm>
          <a:prstGeom prst="rect">
            <a:avLst/>
          </a:prstGeom>
        </p:spPr>
      </p:pic>
      <p:pic>
        <p:nvPicPr>
          <p:cNvPr id="12" name="Picture 12"/>
          <p:cNvPicPr>
            <a:picLocks noChangeAspect="1"/>
          </p:cNvPicPr>
          <p:nvPr/>
        </p:nvPicPr>
        <p:blipFill>
          <a:blip r:embed="rId23" cstate="print">
            <a:extLst>
              <a:ext uri="{28A0092B-C50C-407E-A947-70E740481C1C}">
                <a14:useLocalDpi xmlns:a14="http://schemas.microsoft.com/office/drawing/2010/main" val="0"/>
              </a:ext>
              <a:ext uri="{96DAC541-7B7A-43D3-8B79-37D633B846F1}">
                <asvg:svgBlip xmlns:asvg="http://schemas.microsoft.com/office/drawing/2016/SVG/main" r:embed="rId24"/>
              </a:ext>
            </a:extLst>
          </a:blip>
          <a:srcRect/>
          <a:stretch>
            <a:fillRect/>
          </a:stretch>
        </p:blipFill>
        <p:spPr>
          <a:xfrm rot="-10601344">
            <a:off x="916086" y="3244786"/>
            <a:ext cx="967987" cy="967987"/>
          </a:xfrm>
          <a:prstGeom prst="rect">
            <a:avLst/>
          </a:prstGeom>
        </p:spPr>
      </p:pic>
      <p:pic>
        <p:nvPicPr>
          <p:cNvPr id="13" name="Picture 13"/>
          <p:cNvPicPr>
            <a:picLocks noChangeAspect="1"/>
          </p:cNvPicPr>
          <p:nvPr/>
        </p:nvPicPr>
        <p:blipFill>
          <a:blip r:embed="rId25" cstate="print">
            <a:extLst>
              <a:ext uri="{28A0092B-C50C-407E-A947-70E740481C1C}">
                <a14:useLocalDpi xmlns:a14="http://schemas.microsoft.com/office/drawing/2010/main" val="0"/>
              </a:ext>
              <a:ext uri="{96DAC541-7B7A-43D3-8B79-37D633B846F1}">
                <asvg:svgBlip xmlns:asvg="http://schemas.microsoft.com/office/drawing/2016/SVG/main" r:embed="rId26"/>
              </a:ext>
            </a:extLst>
          </a:blip>
          <a:srcRect/>
          <a:stretch>
            <a:fillRect/>
          </a:stretch>
        </p:blipFill>
        <p:spPr>
          <a:xfrm rot="-9438273">
            <a:off x="11449435" y="4193694"/>
            <a:ext cx="266654" cy="1232433"/>
          </a:xfrm>
          <a:prstGeom prst="rect">
            <a:avLst/>
          </a:prstGeom>
        </p:spPr>
      </p:pic>
      <p:pic>
        <p:nvPicPr>
          <p:cNvPr id="14" name="Picture 14"/>
          <p:cNvPicPr>
            <a:picLocks noChangeAspect="1"/>
          </p:cNvPicPr>
          <p:nvPr/>
        </p:nvPicPr>
        <p:blipFill>
          <a:blip r:embed="rId27" cstate="print">
            <a:extLst>
              <a:ext uri="{28A0092B-C50C-407E-A947-70E740481C1C}">
                <a14:useLocalDpi xmlns:a14="http://schemas.microsoft.com/office/drawing/2010/main" val="0"/>
              </a:ext>
              <a:ext uri="{96DAC541-7B7A-43D3-8B79-37D633B846F1}">
                <asvg:svgBlip xmlns:asvg="http://schemas.microsoft.com/office/drawing/2016/SVG/main" r:embed="rId28"/>
              </a:ext>
            </a:extLst>
          </a:blip>
          <a:srcRect/>
          <a:stretch>
            <a:fillRect/>
          </a:stretch>
        </p:blipFill>
        <p:spPr>
          <a:xfrm rot="-3659741">
            <a:off x="10344448" y="5289268"/>
            <a:ext cx="609209" cy="622797"/>
          </a:xfrm>
          <a:prstGeom prst="rect">
            <a:avLst/>
          </a:prstGeom>
        </p:spPr>
      </p:pic>
      <p:pic>
        <p:nvPicPr>
          <p:cNvPr id="15" name="Picture 15"/>
          <p:cNvPicPr>
            <a:picLocks noChangeAspect="1"/>
          </p:cNvPicPr>
          <p:nvPr/>
        </p:nvPicPr>
        <p:blipFill>
          <a:blip r:embed="rId29" cstate="print">
            <a:extLst>
              <a:ext uri="{28A0092B-C50C-407E-A947-70E740481C1C}">
                <a14:useLocalDpi xmlns:a14="http://schemas.microsoft.com/office/drawing/2010/main" val="0"/>
              </a:ext>
              <a:ext uri="{96DAC541-7B7A-43D3-8B79-37D633B846F1}">
                <asvg:svgBlip xmlns:asvg="http://schemas.microsoft.com/office/drawing/2016/SVG/main" r:embed="rId30"/>
              </a:ext>
            </a:extLst>
          </a:blip>
          <a:srcRect/>
          <a:stretch>
            <a:fillRect/>
          </a:stretch>
        </p:blipFill>
        <p:spPr>
          <a:xfrm rot="1842453">
            <a:off x="11264110" y="5794669"/>
            <a:ext cx="584361" cy="651924"/>
          </a:xfrm>
          <a:prstGeom prst="rect">
            <a:avLst/>
          </a:prstGeom>
        </p:spPr>
      </p:pic>
      <p:pic>
        <p:nvPicPr>
          <p:cNvPr id="16" name="Picture 16"/>
          <p:cNvPicPr>
            <a:picLocks noChangeAspect="1"/>
          </p:cNvPicPr>
          <p:nvPr/>
        </p:nvPicPr>
        <p:blipFill>
          <a:blip r:embed="rId31" cstate="print">
            <a:extLst>
              <a:ext uri="{28A0092B-C50C-407E-A947-70E740481C1C}">
                <a14:useLocalDpi xmlns:a14="http://schemas.microsoft.com/office/drawing/2010/main" val="0"/>
              </a:ext>
              <a:ext uri="{96DAC541-7B7A-43D3-8B79-37D633B846F1}">
                <asvg:svgBlip xmlns:asvg="http://schemas.microsoft.com/office/drawing/2016/SVG/main" r:embed="rId32"/>
              </a:ext>
            </a:extLst>
          </a:blip>
          <a:srcRect/>
          <a:stretch>
            <a:fillRect/>
          </a:stretch>
        </p:blipFill>
        <p:spPr>
          <a:xfrm rot="1045001">
            <a:off x="1415038" y="4877748"/>
            <a:ext cx="574822" cy="1079017"/>
          </a:xfrm>
          <a:prstGeom prst="rect">
            <a:avLst/>
          </a:prstGeom>
        </p:spPr>
      </p:pic>
      <p:pic>
        <p:nvPicPr>
          <p:cNvPr id="17" name="Picture 17"/>
          <p:cNvPicPr>
            <a:picLocks noChangeAspect="1"/>
          </p:cNvPicPr>
          <p:nvPr/>
        </p:nvPicPr>
        <p:blipFill>
          <a:blip r:embed="rId33" cstate="print">
            <a:extLst>
              <a:ext uri="{28A0092B-C50C-407E-A947-70E740481C1C}">
                <a14:useLocalDpi xmlns:a14="http://schemas.microsoft.com/office/drawing/2010/main" val="0"/>
              </a:ext>
              <a:ext uri="{96DAC541-7B7A-43D3-8B79-37D633B846F1}">
                <asvg:svgBlip xmlns:asvg="http://schemas.microsoft.com/office/drawing/2016/SVG/main" r:embed="rId34"/>
              </a:ext>
            </a:extLst>
          </a:blip>
          <a:srcRect/>
          <a:stretch>
            <a:fillRect/>
          </a:stretch>
        </p:blipFill>
        <p:spPr>
          <a:xfrm rot="-4492633">
            <a:off x="781781" y="5653424"/>
            <a:ext cx="410867" cy="1208433"/>
          </a:xfrm>
          <a:prstGeom prst="rect">
            <a:avLst/>
          </a:prstGeom>
        </p:spPr>
      </p:pic>
      <p:grpSp>
        <p:nvGrpSpPr>
          <p:cNvPr id="19" name="Group 19"/>
          <p:cNvGrpSpPr/>
          <p:nvPr/>
        </p:nvGrpSpPr>
        <p:grpSpPr>
          <a:xfrm>
            <a:off x="1667744" y="931980"/>
            <a:ext cx="9401348" cy="4128907"/>
            <a:chOff x="0" y="0"/>
            <a:chExt cx="14513079" cy="4632883"/>
          </a:xfrm>
        </p:grpSpPr>
        <p:grpSp>
          <p:nvGrpSpPr>
            <p:cNvPr id="20" name="Group 20"/>
            <p:cNvGrpSpPr/>
            <p:nvPr/>
          </p:nvGrpSpPr>
          <p:grpSpPr>
            <a:xfrm>
              <a:off x="0" y="403968"/>
              <a:ext cx="14513079" cy="4228914"/>
              <a:chOff x="0" y="0"/>
              <a:chExt cx="3907097" cy="1138475"/>
            </a:xfrm>
          </p:grpSpPr>
          <p:sp>
            <p:nvSpPr>
              <p:cNvPr id="21" name="Freeform 21"/>
              <p:cNvSpPr/>
              <p:nvPr/>
            </p:nvSpPr>
            <p:spPr>
              <a:xfrm>
                <a:off x="0" y="-4262"/>
                <a:ext cx="3914842" cy="1144961"/>
              </a:xfrm>
              <a:custGeom>
                <a:avLst/>
                <a:gdLst/>
                <a:ahLst/>
                <a:cxnLst/>
                <a:rect l="l" t="t" r="r" b="b"/>
                <a:pathLst>
                  <a:path w="3914842" h="1144961">
                    <a:moveTo>
                      <a:pt x="2975943" y="1133773"/>
                    </a:moveTo>
                    <a:cubicBezTo>
                      <a:pt x="2975943" y="1133773"/>
                      <a:pt x="2556190" y="1144961"/>
                      <a:pt x="2093605" y="1142339"/>
                    </a:cubicBezTo>
                    <a:cubicBezTo>
                      <a:pt x="1711879" y="1140177"/>
                      <a:pt x="1057073" y="1132352"/>
                      <a:pt x="1057073" y="1132352"/>
                    </a:cubicBezTo>
                    <a:cubicBezTo>
                      <a:pt x="812931" y="1123518"/>
                      <a:pt x="565145" y="1106537"/>
                      <a:pt x="398404" y="1048359"/>
                    </a:cubicBezTo>
                    <a:cubicBezTo>
                      <a:pt x="120505" y="951398"/>
                      <a:pt x="0" y="773869"/>
                      <a:pt x="0" y="577261"/>
                    </a:cubicBezTo>
                    <a:lnTo>
                      <a:pt x="0" y="577259"/>
                    </a:lnTo>
                    <a:cubicBezTo>
                      <a:pt x="8536" y="440430"/>
                      <a:pt x="34263" y="311302"/>
                      <a:pt x="140291" y="225758"/>
                    </a:cubicBezTo>
                    <a:cubicBezTo>
                      <a:pt x="342602" y="62530"/>
                      <a:pt x="736658" y="7673"/>
                      <a:pt x="1155311" y="7673"/>
                    </a:cubicBezTo>
                    <a:cubicBezTo>
                      <a:pt x="1155311" y="7673"/>
                      <a:pt x="1551711" y="15681"/>
                      <a:pt x="1952851" y="7673"/>
                    </a:cubicBezTo>
                    <a:cubicBezTo>
                      <a:pt x="2337264" y="0"/>
                      <a:pt x="2801191" y="7673"/>
                      <a:pt x="2801191" y="7673"/>
                    </a:cubicBezTo>
                    <a:cubicBezTo>
                      <a:pt x="3169498" y="15152"/>
                      <a:pt x="3532811" y="84484"/>
                      <a:pt x="3730551" y="207066"/>
                    </a:cubicBezTo>
                    <a:cubicBezTo>
                      <a:pt x="3881568" y="300683"/>
                      <a:pt x="3914842" y="425358"/>
                      <a:pt x="3905702" y="577261"/>
                    </a:cubicBezTo>
                    <a:lnTo>
                      <a:pt x="3905702" y="577262"/>
                    </a:lnTo>
                    <a:cubicBezTo>
                      <a:pt x="3905702" y="891835"/>
                      <a:pt x="3622706" y="1105932"/>
                      <a:pt x="2975943" y="1133773"/>
                    </a:cubicBezTo>
                    <a:close/>
                  </a:path>
                </a:pathLst>
              </a:custGeom>
              <a:solidFill>
                <a:srgbClr val="FFF9ED"/>
              </a:solidFill>
            </p:spPr>
          </p:sp>
        </p:grpSp>
        <p:pic>
          <p:nvPicPr>
            <p:cNvPr id="22" name="Picture 22"/>
            <p:cNvPicPr>
              <a:picLocks noChangeAspect="1"/>
            </p:cNvPicPr>
            <p:nvPr/>
          </p:nvPicPr>
          <p:blipFill>
            <a:blip r:embed="rId35" cstate="print">
              <a:extLst>
                <a:ext uri="{28A0092B-C50C-407E-A947-70E740481C1C}">
                  <a14:useLocalDpi xmlns:a14="http://schemas.microsoft.com/office/drawing/2010/main" val="0"/>
                </a:ext>
                <a:ext uri="{96DAC541-7B7A-43D3-8B79-37D633B846F1}">
                  <asvg:svgBlip xmlns:asvg="http://schemas.microsoft.com/office/drawing/2016/SVG/main" r:embed="rId36"/>
                </a:ext>
              </a:extLst>
            </a:blip>
            <a:srcRect/>
            <a:stretch>
              <a:fillRect/>
            </a:stretch>
          </p:blipFill>
          <p:spPr>
            <a:xfrm>
              <a:off x="5420420" y="0"/>
              <a:ext cx="4027218" cy="961150"/>
            </a:xfrm>
            <a:prstGeom prst="rect">
              <a:avLst/>
            </a:prstGeom>
          </p:spPr>
        </p:pic>
      </p:grpSp>
      <p:pic>
        <p:nvPicPr>
          <p:cNvPr id="23" name="Picture 23"/>
          <p:cNvPicPr>
            <a:picLocks noChangeAspect="1"/>
          </p:cNvPicPr>
          <p:nvPr/>
        </p:nvPicPr>
        <p:blipFill>
          <a:blip r:embed="rId37" cstate="print">
            <a:extLst>
              <a:ext uri="{28A0092B-C50C-407E-A947-70E740481C1C}">
                <a14:useLocalDpi xmlns:a14="http://schemas.microsoft.com/office/drawing/2010/main" val="0"/>
              </a:ext>
              <a:ext uri="{96DAC541-7B7A-43D3-8B79-37D633B846F1}">
                <asvg:svgBlip xmlns:asvg="http://schemas.microsoft.com/office/drawing/2016/SVG/main" r:embed="rId38"/>
              </a:ext>
            </a:extLst>
          </a:blip>
          <a:srcRect/>
          <a:stretch>
            <a:fillRect/>
          </a:stretch>
        </p:blipFill>
        <p:spPr>
          <a:xfrm>
            <a:off x="10413050" y="2417559"/>
            <a:ext cx="472005" cy="472005"/>
          </a:xfrm>
          <a:prstGeom prst="rect">
            <a:avLst/>
          </a:prstGeom>
        </p:spPr>
      </p:pic>
      <p:sp>
        <p:nvSpPr>
          <p:cNvPr id="24" name="TextBox 23"/>
          <p:cNvSpPr txBox="1"/>
          <p:nvPr/>
        </p:nvSpPr>
        <p:spPr>
          <a:xfrm>
            <a:off x="3060071" y="2417558"/>
            <a:ext cx="6618083" cy="1323439"/>
          </a:xfrm>
          <a:prstGeom prst="rect">
            <a:avLst/>
          </a:prstGeom>
          <a:noFill/>
        </p:spPr>
        <p:txBody>
          <a:bodyPr wrap="square" rtlCol="0">
            <a:spAutoFit/>
          </a:bodyPr>
          <a:lstStyle/>
          <a:p>
            <a:pPr algn="ctr"/>
            <a:r>
              <a:rPr lang="en-US" sz="4000" b="1">
                <a:solidFill>
                  <a:srgbClr val="00B050"/>
                </a:solidFill>
                <a:latin typeface="Times New Roman" panose="02020603050405020304" pitchFamily="18" charset="0"/>
                <a:cs typeface="Times New Roman" panose="02020603050405020304" pitchFamily="18" charset="0"/>
              </a:rPr>
              <a:t>Bé bồi hồi và nhờ ai nói hộ lòng mình?</a:t>
            </a:r>
          </a:p>
        </p:txBody>
      </p:sp>
      <p:pic>
        <p:nvPicPr>
          <p:cNvPr id="25" name="Picture 24"/>
          <p:cNvPicPr>
            <a:picLocks noChangeAspect="1"/>
          </p:cNvPicPr>
          <p:nvPr/>
        </p:nvPicPr>
        <p:blipFill>
          <a:blip r:embed="rId39">
            <a:extLst>
              <a:ext uri="{28A0092B-C50C-407E-A947-70E740481C1C}">
                <a14:useLocalDpi xmlns:a14="http://schemas.microsoft.com/office/drawing/2010/main" val="0"/>
              </a:ext>
            </a:extLst>
          </a:blip>
          <a:stretch>
            <a:fillRect/>
          </a:stretch>
        </p:blipFill>
        <p:spPr>
          <a:xfrm>
            <a:off x="0" y="0"/>
            <a:ext cx="660903" cy="660903"/>
          </a:xfrm>
          <a:prstGeom prst="rect">
            <a:avLst/>
          </a:prstGeom>
        </p:spPr>
      </p:pic>
    </p:spTree>
    <p:custDataLst>
      <p:tags r:id="rId1"/>
    </p:custDataLst>
    <p:extLst>
      <p:ext uri="{BB962C8B-B14F-4D97-AF65-F5344CB8AC3E}">
        <p14:creationId xmlns:p14="http://schemas.microsoft.com/office/powerpoint/2010/main" val="4139122335"/>
      </p:ext>
    </p:extLst>
  </p:cSld>
  <p:clrMapOvr>
    <a:masterClrMapping/>
  </p:clrMapOvr>
  <mc:AlternateContent xmlns:mc="http://schemas.openxmlformats.org/markup-compatibility/2006" xmlns:p14="http://schemas.microsoft.com/office/powerpoint/2010/main">
    <mc:Choice Requires="p14">
      <p:transition spd="slow" p14:dur="2000" advTm="6973"/>
    </mc:Choice>
    <mc:Fallback xmlns="">
      <p:transition spd="slow" advTm="697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ounded Rectangle 2"/>
          <p:cNvSpPr/>
          <p:nvPr/>
        </p:nvSpPr>
        <p:spPr>
          <a:xfrm>
            <a:off x="334978" y="334978"/>
            <a:ext cx="4680642" cy="166583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 name="TextBox 3"/>
          <p:cNvSpPr txBox="1"/>
          <p:nvPr/>
        </p:nvSpPr>
        <p:spPr>
          <a:xfrm>
            <a:off x="620162" y="259956"/>
            <a:ext cx="4110273" cy="1815882"/>
          </a:xfrm>
          <a:prstGeom prst="rect">
            <a:avLst/>
          </a:prstGeom>
          <a:noFill/>
        </p:spPr>
        <p:txBody>
          <a:bodyPr wrap="square" rtlCol="0">
            <a:spAutoFit/>
          </a:bodyPr>
          <a:lstStyle/>
          <a:p>
            <a:pPr algn="ctr"/>
            <a:r>
              <a:rPr lang="en-US" sz="2800" b="1">
                <a:solidFill>
                  <a:srgbClr val="FF0000"/>
                </a:solidFill>
                <a:latin typeface="Times New Roman" panose="02020603050405020304" pitchFamily="18" charset="0"/>
                <a:cs typeface="Times New Roman" panose="02020603050405020304" pitchFamily="18" charset="0"/>
              </a:rPr>
              <a:t>Lời cô thân thiết sao</a:t>
            </a:r>
          </a:p>
          <a:p>
            <a:pPr algn="ctr"/>
            <a:r>
              <a:rPr lang="en-US" sz="2800" b="1">
                <a:solidFill>
                  <a:srgbClr val="FF0000"/>
                </a:solidFill>
                <a:latin typeface="Times New Roman" panose="02020603050405020304" pitchFamily="18" charset="0"/>
                <a:cs typeface="Times New Roman" panose="02020603050405020304" pitchFamily="18" charset="0"/>
              </a:rPr>
              <a:t>Vòng tay cô dịu quá</a:t>
            </a:r>
          </a:p>
          <a:p>
            <a:pPr algn="ctr"/>
            <a:r>
              <a:rPr lang="en-US" sz="2800" b="1">
                <a:solidFill>
                  <a:srgbClr val="FF0000"/>
                </a:solidFill>
                <a:latin typeface="Times New Roman" panose="02020603050405020304" pitchFamily="18" charset="0"/>
                <a:cs typeface="Times New Roman" panose="02020603050405020304" pitchFamily="18" charset="0"/>
              </a:rPr>
              <a:t>Có phải hoa nói hộ </a:t>
            </a:r>
          </a:p>
          <a:p>
            <a:pPr algn="ctr"/>
            <a:r>
              <a:rPr lang="en-US" sz="2800" b="1">
                <a:solidFill>
                  <a:srgbClr val="FF0000"/>
                </a:solidFill>
                <a:latin typeface="Times New Roman" panose="02020603050405020304" pitchFamily="18" charset="0"/>
                <a:cs typeface="Times New Roman" panose="02020603050405020304" pitchFamily="18" charset="0"/>
              </a:rPr>
              <a:t>Cho lòng em xôn xao</a:t>
            </a:r>
          </a:p>
        </p:txBody>
      </p:sp>
      <p:sp>
        <p:nvSpPr>
          <p:cNvPr id="5" name="Rounded Rectangle 4"/>
          <p:cNvSpPr/>
          <p:nvPr/>
        </p:nvSpPr>
        <p:spPr>
          <a:xfrm flipV="1">
            <a:off x="7831246" y="6857999"/>
            <a:ext cx="1330861" cy="4571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7" name="Picture 6"/>
          <p:cNvPicPr>
            <a:picLocks noChangeAspect="1"/>
          </p:cNvPicPr>
          <p:nvPr/>
        </p:nvPicPr>
        <p:blipFill>
          <a:blip r:embed="rId4"/>
          <a:stretch>
            <a:fillRect/>
          </a:stretch>
        </p:blipFill>
        <p:spPr>
          <a:xfrm>
            <a:off x="0" y="5765"/>
            <a:ext cx="658425" cy="658425"/>
          </a:xfrm>
          <a:prstGeom prst="rect">
            <a:avLst/>
          </a:prstGeom>
        </p:spPr>
      </p:pic>
    </p:spTree>
    <p:custDataLst>
      <p:tags r:id="rId1"/>
    </p:custDataLst>
    <p:extLst>
      <p:ext uri="{BB962C8B-B14F-4D97-AF65-F5344CB8AC3E}">
        <p14:creationId xmlns:p14="http://schemas.microsoft.com/office/powerpoint/2010/main" val="624634964"/>
      </p:ext>
    </p:extLst>
  </p:cSld>
  <p:clrMapOvr>
    <a:masterClrMapping/>
  </p:clrMapOvr>
  <mc:AlternateContent xmlns:mc="http://schemas.openxmlformats.org/markup-compatibility/2006" xmlns:p14="http://schemas.microsoft.com/office/powerpoint/2010/main">
    <mc:Choice Requires="p14">
      <p:transition spd="slow" p14:dur="2000" advTm="11797"/>
    </mc:Choice>
    <mc:Fallback xmlns="">
      <p:transition spd="slow" advTm="11797"/>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ounded Rectangle 2"/>
          <p:cNvSpPr/>
          <p:nvPr/>
        </p:nvSpPr>
        <p:spPr>
          <a:xfrm>
            <a:off x="334978" y="334978"/>
            <a:ext cx="4635374" cy="1139041"/>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 name="TextBox 3"/>
          <p:cNvSpPr txBox="1"/>
          <p:nvPr/>
        </p:nvSpPr>
        <p:spPr>
          <a:xfrm>
            <a:off x="737858" y="427444"/>
            <a:ext cx="4110273" cy="954107"/>
          </a:xfrm>
          <a:prstGeom prst="rect">
            <a:avLst/>
          </a:prstGeom>
          <a:noFill/>
        </p:spPr>
        <p:txBody>
          <a:bodyPr wrap="square" rtlCol="0">
            <a:spAutoFit/>
          </a:bodyPr>
          <a:lstStyle/>
          <a:p>
            <a:pPr algn="ctr"/>
            <a:r>
              <a:rPr lang="en-US" sz="2800" b="1">
                <a:solidFill>
                  <a:srgbClr val="FF0000"/>
                </a:solidFill>
                <a:latin typeface="Times New Roman" panose="02020603050405020304" pitchFamily="18" charset="0"/>
                <a:cs typeface="Times New Roman" panose="02020603050405020304" pitchFamily="18" charset="0"/>
              </a:rPr>
              <a:t>Ôi chùm hoa bé nhỏ</a:t>
            </a:r>
          </a:p>
          <a:p>
            <a:pPr algn="ctr"/>
            <a:r>
              <a:rPr lang="en-US" sz="2800" b="1">
                <a:solidFill>
                  <a:srgbClr val="FF0000"/>
                </a:solidFill>
                <a:latin typeface="Times New Roman" panose="02020603050405020304" pitchFamily="18" charset="0"/>
                <a:cs typeface="Times New Roman" panose="02020603050405020304" pitchFamily="18" charset="0"/>
              </a:rPr>
              <a:t>Của đồng quê ngọt ngào</a:t>
            </a:r>
          </a:p>
        </p:txBody>
      </p:sp>
      <p:sp>
        <p:nvSpPr>
          <p:cNvPr id="5" name="Rounded Rectangle 4"/>
          <p:cNvSpPr/>
          <p:nvPr/>
        </p:nvSpPr>
        <p:spPr>
          <a:xfrm flipV="1">
            <a:off x="7831246" y="6857999"/>
            <a:ext cx="1330861" cy="4571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7" name="Picture 6"/>
          <p:cNvPicPr>
            <a:picLocks noChangeAspect="1"/>
          </p:cNvPicPr>
          <p:nvPr/>
        </p:nvPicPr>
        <p:blipFill>
          <a:blip r:embed="rId4"/>
          <a:stretch>
            <a:fillRect/>
          </a:stretch>
        </p:blipFill>
        <p:spPr>
          <a:xfrm>
            <a:off x="0" y="98231"/>
            <a:ext cx="658425" cy="658425"/>
          </a:xfrm>
          <a:prstGeom prst="rect">
            <a:avLst/>
          </a:prstGeom>
        </p:spPr>
      </p:pic>
    </p:spTree>
    <p:custDataLst>
      <p:tags r:id="rId1"/>
    </p:custDataLst>
    <p:extLst>
      <p:ext uri="{BB962C8B-B14F-4D97-AF65-F5344CB8AC3E}">
        <p14:creationId xmlns:p14="http://schemas.microsoft.com/office/powerpoint/2010/main" val="3160001551"/>
      </p:ext>
    </p:extLst>
  </p:cSld>
  <p:clrMapOvr>
    <a:masterClrMapping/>
  </p:clrMapOvr>
  <mc:AlternateContent xmlns:mc="http://schemas.openxmlformats.org/markup-compatibility/2006" xmlns:p14="http://schemas.microsoft.com/office/powerpoint/2010/main">
    <mc:Choice Requires="p14">
      <p:transition spd="slow" p14:dur="2000" advTm="7082"/>
    </mc:Choice>
    <mc:Fallback xmlns="">
      <p:transition spd="slow" advTm="708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FD7E5"/>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456560">
            <a:off x="11335486" y="758447"/>
            <a:ext cx="507251" cy="715355"/>
          </a:xfrm>
          <a:prstGeom prst="rect">
            <a:avLst/>
          </a:prstGeom>
        </p:spPr>
      </p:pic>
      <p:pic>
        <p:nvPicPr>
          <p:cNvPr id="3" name="Picture 3"/>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404847">
            <a:off x="345311" y="2535413"/>
            <a:ext cx="748207" cy="748207"/>
          </a:xfrm>
          <a:prstGeom prst="rect">
            <a:avLst/>
          </a:prstGeom>
        </p:spPr>
      </p:pic>
      <p:pic>
        <p:nvPicPr>
          <p:cNvPr id="4" name="Picture 4"/>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1461588">
            <a:off x="10452525" y="3676067"/>
            <a:ext cx="814259" cy="864561"/>
          </a:xfrm>
          <a:prstGeom prst="rect">
            <a:avLst/>
          </a:prstGeom>
        </p:spPr>
      </p:pic>
      <p:pic>
        <p:nvPicPr>
          <p:cNvPr id="5" name="Picture 5"/>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1646022">
            <a:off x="363128" y="317821"/>
            <a:ext cx="868995" cy="801056"/>
          </a:xfrm>
          <a:prstGeom prst="rect">
            <a:avLst/>
          </a:prstGeom>
        </p:spPr>
      </p:pic>
      <p:pic>
        <p:nvPicPr>
          <p:cNvPr id="6" name="Picture 6"/>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1185005" y="2653562"/>
            <a:ext cx="718275" cy="858807"/>
          </a:xfrm>
          <a:prstGeom prst="rect">
            <a:avLst/>
          </a:prstGeom>
        </p:spPr>
      </p:pic>
      <p:pic>
        <p:nvPicPr>
          <p:cNvPr id="7" name="Picture 7"/>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10092428" y="375575"/>
            <a:ext cx="955373" cy="620450"/>
          </a:xfrm>
          <a:prstGeom prst="rect">
            <a:avLst/>
          </a:prstGeom>
        </p:spPr>
      </p:pic>
      <p:pic>
        <p:nvPicPr>
          <p:cNvPr id="8" name="Picture 8"/>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rot="8003586">
            <a:off x="10865923" y="1518905"/>
            <a:ext cx="363756" cy="753583"/>
          </a:xfrm>
          <a:prstGeom prst="rect">
            <a:avLst/>
          </a:prstGeom>
        </p:spPr>
      </p:pic>
      <p:pic>
        <p:nvPicPr>
          <p:cNvPr id="9" name="Picture 9"/>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rot="1920968">
            <a:off x="461024" y="1792356"/>
            <a:ext cx="1290115" cy="422219"/>
          </a:xfrm>
          <a:prstGeom prst="rect">
            <a:avLst/>
          </a:prstGeom>
        </p:spPr>
      </p:pic>
      <p:pic>
        <p:nvPicPr>
          <p:cNvPr id="10" name="Picture 10"/>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a:fillRect/>
          </a:stretch>
        </p:blipFill>
        <p:spPr>
          <a:xfrm rot="1129358">
            <a:off x="1344368" y="1078292"/>
            <a:ext cx="559823" cy="532341"/>
          </a:xfrm>
          <a:prstGeom prst="rect">
            <a:avLst/>
          </a:prstGeom>
        </p:spPr>
      </p:pic>
      <p:pic>
        <p:nvPicPr>
          <p:cNvPr id="11" name="Picture 11"/>
          <p:cNvPicPr>
            <a:picLocks noChangeAspect="1"/>
          </p:cNvPicPr>
          <p:nvPr/>
        </p:nvPicPr>
        <p:blipFill>
          <a:blip r:embed="rId21" cstate="print">
            <a:extLst>
              <a:ext uri="{28A0092B-C50C-407E-A947-70E740481C1C}">
                <a14:useLocalDpi xmlns:a14="http://schemas.microsoft.com/office/drawing/2010/main" val="0"/>
              </a:ext>
              <a:ext uri="{96DAC541-7B7A-43D3-8B79-37D633B846F1}">
                <asvg:svgBlip xmlns:asvg="http://schemas.microsoft.com/office/drawing/2016/SVG/main" r:embed="rId22"/>
              </a:ext>
            </a:extLst>
          </a:blip>
          <a:srcRect/>
          <a:stretch>
            <a:fillRect/>
          </a:stretch>
        </p:blipFill>
        <p:spPr>
          <a:xfrm rot="-1453495">
            <a:off x="299339" y="4455203"/>
            <a:ext cx="840151" cy="950788"/>
          </a:xfrm>
          <a:prstGeom prst="rect">
            <a:avLst/>
          </a:prstGeom>
        </p:spPr>
      </p:pic>
      <p:pic>
        <p:nvPicPr>
          <p:cNvPr id="12" name="Picture 12"/>
          <p:cNvPicPr>
            <a:picLocks noChangeAspect="1"/>
          </p:cNvPicPr>
          <p:nvPr/>
        </p:nvPicPr>
        <p:blipFill>
          <a:blip r:embed="rId23" cstate="print">
            <a:extLst>
              <a:ext uri="{28A0092B-C50C-407E-A947-70E740481C1C}">
                <a14:useLocalDpi xmlns:a14="http://schemas.microsoft.com/office/drawing/2010/main" val="0"/>
              </a:ext>
              <a:ext uri="{96DAC541-7B7A-43D3-8B79-37D633B846F1}">
                <asvg:svgBlip xmlns:asvg="http://schemas.microsoft.com/office/drawing/2016/SVG/main" r:embed="rId24"/>
              </a:ext>
            </a:extLst>
          </a:blip>
          <a:srcRect/>
          <a:stretch>
            <a:fillRect/>
          </a:stretch>
        </p:blipFill>
        <p:spPr>
          <a:xfrm rot="-10601344">
            <a:off x="916086" y="3244786"/>
            <a:ext cx="967987" cy="967987"/>
          </a:xfrm>
          <a:prstGeom prst="rect">
            <a:avLst/>
          </a:prstGeom>
        </p:spPr>
      </p:pic>
      <p:pic>
        <p:nvPicPr>
          <p:cNvPr id="13" name="Picture 13"/>
          <p:cNvPicPr>
            <a:picLocks noChangeAspect="1"/>
          </p:cNvPicPr>
          <p:nvPr/>
        </p:nvPicPr>
        <p:blipFill>
          <a:blip r:embed="rId25" cstate="print">
            <a:extLst>
              <a:ext uri="{28A0092B-C50C-407E-A947-70E740481C1C}">
                <a14:useLocalDpi xmlns:a14="http://schemas.microsoft.com/office/drawing/2010/main" val="0"/>
              </a:ext>
              <a:ext uri="{96DAC541-7B7A-43D3-8B79-37D633B846F1}">
                <asvg:svgBlip xmlns:asvg="http://schemas.microsoft.com/office/drawing/2016/SVG/main" r:embed="rId26"/>
              </a:ext>
            </a:extLst>
          </a:blip>
          <a:srcRect/>
          <a:stretch>
            <a:fillRect/>
          </a:stretch>
        </p:blipFill>
        <p:spPr>
          <a:xfrm rot="-9438273">
            <a:off x="11449435" y="4193694"/>
            <a:ext cx="266654" cy="1232433"/>
          </a:xfrm>
          <a:prstGeom prst="rect">
            <a:avLst/>
          </a:prstGeom>
        </p:spPr>
      </p:pic>
      <p:pic>
        <p:nvPicPr>
          <p:cNvPr id="14" name="Picture 14"/>
          <p:cNvPicPr>
            <a:picLocks noChangeAspect="1"/>
          </p:cNvPicPr>
          <p:nvPr/>
        </p:nvPicPr>
        <p:blipFill>
          <a:blip r:embed="rId27" cstate="print">
            <a:extLst>
              <a:ext uri="{28A0092B-C50C-407E-A947-70E740481C1C}">
                <a14:useLocalDpi xmlns:a14="http://schemas.microsoft.com/office/drawing/2010/main" val="0"/>
              </a:ext>
              <a:ext uri="{96DAC541-7B7A-43D3-8B79-37D633B846F1}">
                <asvg:svgBlip xmlns:asvg="http://schemas.microsoft.com/office/drawing/2016/SVG/main" r:embed="rId28"/>
              </a:ext>
            </a:extLst>
          </a:blip>
          <a:srcRect/>
          <a:stretch>
            <a:fillRect/>
          </a:stretch>
        </p:blipFill>
        <p:spPr>
          <a:xfrm rot="-3659741">
            <a:off x="10344448" y="5289268"/>
            <a:ext cx="609209" cy="622797"/>
          </a:xfrm>
          <a:prstGeom prst="rect">
            <a:avLst/>
          </a:prstGeom>
        </p:spPr>
      </p:pic>
      <p:pic>
        <p:nvPicPr>
          <p:cNvPr id="15" name="Picture 15"/>
          <p:cNvPicPr>
            <a:picLocks noChangeAspect="1"/>
          </p:cNvPicPr>
          <p:nvPr/>
        </p:nvPicPr>
        <p:blipFill>
          <a:blip r:embed="rId29" cstate="print">
            <a:extLst>
              <a:ext uri="{28A0092B-C50C-407E-A947-70E740481C1C}">
                <a14:useLocalDpi xmlns:a14="http://schemas.microsoft.com/office/drawing/2010/main" val="0"/>
              </a:ext>
              <a:ext uri="{96DAC541-7B7A-43D3-8B79-37D633B846F1}">
                <asvg:svgBlip xmlns:asvg="http://schemas.microsoft.com/office/drawing/2016/SVG/main" r:embed="rId30"/>
              </a:ext>
            </a:extLst>
          </a:blip>
          <a:srcRect/>
          <a:stretch>
            <a:fillRect/>
          </a:stretch>
        </p:blipFill>
        <p:spPr>
          <a:xfrm rot="1842453">
            <a:off x="11264110" y="5794669"/>
            <a:ext cx="584361" cy="651924"/>
          </a:xfrm>
          <a:prstGeom prst="rect">
            <a:avLst/>
          </a:prstGeom>
        </p:spPr>
      </p:pic>
      <p:pic>
        <p:nvPicPr>
          <p:cNvPr id="16" name="Picture 16"/>
          <p:cNvPicPr>
            <a:picLocks noChangeAspect="1"/>
          </p:cNvPicPr>
          <p:nvPr/>
        </p:nvPicPr>
        <p:blipFill>
          <a:blip r:embed="rId31" cstate="print">
            <a:extLst>
              <a:ext uri="{28A0092B-C50C-407E-A947-70E740481C1C}">
                <a14:useLocalDpi xmlns:a14="http://schemas.microsoft.com/office/drawing/2010/main" val="0"/>
              </a:ext>
              <a:ext uri="{96DAC541-7B7A-43D3-8B79-37D633B846F1}">
                <asvg:svgBlip xmlns:asvg="http://schemas.microsoft.com/office/drawing/2016/SVG/main" r:embed="rId32"/>
              </a:ext>
            </a:extLst>
          </a:blip>
          <a:srcRect/>
          <a:stretch>
            <a:fillRect/>
          </a:stretch>
        </p:blipFill>
        <p:spPr>
          <a:xfrm rot="1045001">
            <a:off x="1415038" y="4877748"/>
            <a:ext cx="574822" cy="1079017"/>
          </a:xfrm>
          <a:prstGeom prst="rect">
            <a:avLst/>
          </a:prstGeom>
        </p:spPr>
      </p:pic>
      <p:pic>
        <p:nvPicPr>
          <p:cNvPr id="17" name="Picture 17"/>
          <p:cNvPicPr>
            <a:picLocks noChangeAspect="1"/>
          </p:cNvPicPr>
          <p:nvPr/>
        </p:nvPicPr>
        <p:blipFill>
          <a:blip r:embed="rId33" cstate="print">
            <a:extLst>
              <a:ext uri="{28A0092B-C50C-407E-A947-70E740481C1C}">
                <a14:useLocalDpi xmlns:a14="http://schemas.microsoft.com/office/drawing/2010/main" val="0"/>
              </a:ext>
              <a:ext uri="{96DAC541-7B7A-43D3-8B79-37D633B846F1}">
                <asvg:svgBlip xmlns:asvg="http://schemas.microsoft.com/office/drawing/2016/SVG/main" r:embed="rId34"/>
              </a:ext>
            </a:extLst>
          </a:blip>
          <a:srcRect/>
          <a:stretch>
            <a:fillRect/>
          </a:stretch>
        </p:blipFill>
        <p:spPr>
          <a:xfrm rot="-4492633">
            <a:off x="781781" y="5653424"/>
            <a:ext cx="410867" cy="1208433"/>
          </a:xfrm>
          <a:prstGeom prst="rect">
            <a:avLst/>
          </a:prstGeom>
        </p:spPr>
      </p:pic>
      <p:grpSp>
        <p:nvGrpSpPr>
          <p:cNvPr id="19" name="Group 19"/>
          <p:cNvGrpSpPr/>
          <p:nvPr/>
        </p:nvGrpSpPr>
        <p:grpSpPr>
          <a:xfrm>
            <a:off x="1667744" y="931980"/>
            <a:ext cx="9401348" cy="4128907"/>
            <a:chOff x="0" y="0"/>
            <a:chExt cx="14513079" cy="4632883"/>
          </a:xfrm>
        </p:grpSpPr>
        <p:grpSp>
          <p:nvGrpSpPr>
            <p:cNvPr id="20" name="Group 20"/>
            <p:cNvGrpSpPr/>
            <p:nvPr/>
          </p:nvGrpSpPr>
          <p:grpSpPr>
            <a:xfrm>
              <a:off x="0" y="403968"/>
              <a:ext cx="14513079" cy="4228914"/>
              <a:chOff x="0" y="0"/>
              <a:chExt cx="3907097" cy="1138475"/>
            </a:xfrm>
          </p:grpSpPr>
          <p:sp>
            <p:nvSpPr>
              <p:cNvPr id="21" name="Freeform 21"/>
              <p:cNvSpPr/>
              <p:nvPr/>
            </p:nvSpPr>
            <p:spPr>
              <a:xfrm>
                <a:off x="0" y="-4262"/>
                <a:ext cx="3914842" cy="1144961"/>
              </a:xfrm>
              <a:custGeom>
                <a:avLst/>
                <a:gdLst/>
                <a:ahLst/>
                <a:cxnLst/>
                <a:rect l="l" t="t" r="r" b="b"/>
                <a:pathLst>
                  <a:path w="3914842" h="1144961">
                    <a:moveTo>
                      <a:pt x="2975943" y="1133773"/>
                    </a:moveTo>
                    <a:cubicBezTo>
                      <a:pt x="2975943" y="1133773"/>
                      <a:pt x="2556190" y="1144961"/>
                      <a:pt x="2093605" y="1142339"/>
                    </a:cubicBezTo>
                    <a:cubicBezTo>
                      <a:pt x="1711879" y="1140177"/>
                      <a:pt x="1057073" y="1132352"/>
                      <a:pt x="1057073" y="1132352"/>
                    </a:cubicBezTo>
                    <a:cubicBezTo>
                      <a:pt x="812931" y="1123518"/>
                      <a:pt x="565145" y="1106537"/>
                      <a:pt x="398404" y="1048359"/>
                    </a:cubicBezTo>
                    <a:cubicBezTo>
                      <a:pt x="120505" y="951398"/>
                      <a:pt x="0" y="773869"/>
                      <a:pt x="0" y="577261"/>
                    </a:cubicBezTo>
                    <a:lnTo>
                      <a:pt x="0" y="577259"/>
                    </a:lnTo>
                    <a:cubicBezTo>
                      <a:pt x="8536" y="440430"/>
                      <a:pt x="34263" y="311302"/>
                      <a:pt x="140291" y="225758"/>
                    </a:cubicBezTo>
                    <a:cubicBezTo>
                      <a:pt x="342602" y="62530"/>
                      <a:pt x="736658" y="7673"/>
                      <a:pt x="1155311" y="7673"/>
                    </a:cubicBezTo>
                    <a:cubicBezTo>
                      <a:pt x="1155311" y="7673"/>
                      <a:pt x="1551711" y="15681"/>
                      <a:pt x="1952851" y="7673"/>
                    </a:cubicBezTo>
                    <a:cubicBezTo>
                      <a:pt x="2337264" y="0"/>
                      <a:pt x="2801191" y="7673"/>
                      <a:pt x="2801191" y="7673"/>
                    </a:cubicBezTo>
                    <a:cubicBezTo>
                      <a:pt x="3169498" y="15152"/>
                      <a:pt x="3532811" y="84484"/>
                      <a:pt x="3730551" y="207066"/>
                    </a:cubicBezTo>
                    <a:cubicBezTo>
                      <a:pt x="3881568" y="300683"/>
                      <a:pt x="3914842" y="425358"/>
                      <a:pt x="3905702" y="577261"/>
                    </a:cubicBezTo>
                    <a:lnTo>
                      <a:pt x="3905702" y="577262"/>
                    </a:lnTo>
                    <a:cubicBezTo>
                      <a:pt x="3905702" y="891835"/>
                      <a:pt x="3622706" y="1105932"/>
                      <a:pt x="2975943" y="1133773"/>
                    </a:cubicBezTo>
                    <a:close/>
                  </a:path>
                </a:pathLst>
              </a:custGeom>
              <a:solidFill>
                <a:srgbClr val="FFF9ED"/>
              </a:solidFill>
            </p:spPr>
          </p:sp>
        </p:grpSp>
        <p:pic>
          <p:nvPicPr>
            <p:cNvPr id="22" name="Picture 22"/>
            <p:cNvPicPr>
              <a:picLocks noChangeAspect="1"/>
            </p:cNvPicPr>
            <p:nvPr/>
          </p:nvPicPr>
          <p:blipFill>
            <a:blip r:embed="rId35" cstate="print">
              <a:extLst>
                <a:ext uri="{28A0092B-C50C-407E-A947-70E740481C1C}">
                  <a14:useLocalDpi xmlns:a14="http://schemas.microsoft.com/office/drawing/2010/main" val="0"/>
                </a:ext>
                <a:ext uri="{96DAC541-7B7A-43D3-8B79-37D633B846F1}">
                  <asvg:svgBlip xmlns:asvg="http://schemas.microsoft.com/office/drawing/2016/SVG/main" r:embed="rId36"/>
                </a:ext>
              </a:extLst>
            </a:blip>
            <a:srcRect/>
            <a:stretch>
              <a:fillRect/>
            </a:stretch>
          </p:blipFill>
          <p:spPr>
            <a:xfrm>
              <a:off x="5420420" y="0"/>
              <a:ext cx="4027218" cy="961150"/>
            </a:xfrm>
            <a:prstGeom prst="rect">
              <a:avLst/>
            </a:prstGeom>
          </p:spPr>
        </p:pic>
      </p:grpSp>
      <p:pic>
        <p:nvPicPr>
          <p:cNvPr id="23" name="Picture 23"/>
          <p:cNvPicPr>
            <a:picLocks noChangeAspect="1"/>
          </p:cNvPicPr>
          <p:nvPr/>
        </p:nvPicPr>
        <p:blipFill>
          <a:blip r:embed="rId37" cstate="print">
            <a:extLst>
              <a:ext uri="{28A0092B-C50C-407E-A947-70E740481C1C}">
                <a14:useLocalDpi xmlns:a14="http://schemas.microsoft.com/office/drawing/2010/main" val="0"/>
              </a:ext>
              <a:ext uri="{96DAC541-7B7A-43D3-8B79-37D633B846F1}">
                <asvg:svgBlip xmlns:asvg="http://schemas.microsoft.com/office/drawing/2016/SVG/main" r:embed="rId38"/>
              </a:ext>
            </a:extLst>
          </a:blip>
          <a:srcRect/>
          <a:stretch>
            <a:fillRect/>
          </a:stretch>
        </p:blipFill>
        <p:spPr>
          <a:xfrm>
            <a:off x="10413050" y="2417559"/>
            <a:ext cx="472005" cy="472005"/>
          </a:xfrm>
          <a:prstGeom prst="rect">
            <a:avLst/>
          </a:prstGeom>
        </p:spPr>
      </p:pic>
      <p:sp>
        <p:nvSpPr>
          <p:cNvPr id="24" name="TextBox 23"/>
          <p:cNvSpPr txBox="1"/>
          <p:nvPr/>
        </p:nvSpPr>
        <p:spPr>
          <a:xfrm>
            <a:off x="3060071" y="2417558"/>
            <a:ext cx="6618083" cy="1323439"/>
          </a:xfrm>
          <a:prstGeom prst="rect">
            <a:avLst/>
          </a:prstGeom>
          <a:noFill/>
        </p:spPr>
        <p:txBody>
          <a:bodyPr wrap="square" rtlCol="0">
            <a:spAutoFit/>
          </a:bodyPr>
          <a:lstStyle/>
          <a:p>
            <a:pPr algn="ctr"/>
            <a:r>
              <a:rPr lang="en-US" sz="4000" b="1">
                <a:solidFill>
                  <a:srgbClr val="00B050"/>
                </a:solidFill>
                <a:latin typeface="Times New Roman" panose="02020603050405020304" pitchFamily="18" charset="0"/>
                <a:cs typeface="Times New Roman" panose="02020603050405020304" pitchFamily="18" charset="0"/>
              </a:rPr>
              <a:t>Các con có yêu cô giáo của mình không?</a:t>
            </a:r>
          </a:p>
        </p:txBody>
      </p:sp>
      <p:pic>
        <p:nvPicPr>
          <p:cNvPr id="26" name="Picture 25"/>
          <p:cNvPicPr>
            <a:picLocks noChangeAspect="1"/>
          </p:cNvPicPr>
          <p:nvPr/>
        </p:nvPicPr>
        <p:blipFill>
          <a:blip r:embed="rId39">
            <a:extLst>
              <a:ext uri="{28A0092B-C50C-407E-A947-70E740481C1C}">
                <a14:useLocalDpi xmlns:a14="http://schemas.microsoft.com/office/drawing/2010/main" val="0"/>
              </a:ext>
            </a:extLst>
          </a:blip>
          <a:stretch>
            <a:fillRect/>
          </a:stretch>
        </p:blipFill>
        <p:spPr>
          <a:xfrm>
            <a:off x="0" y="0"/>
            <a:ext cx="660903" cy="660903"/>
          </a:xfrm>
          <a:prstGeom prst="rect">
            <a:avLst/>
          </a:prstGeom>
        </p:spPr>
      </p:pic>
    </p:spTree>
    <p:custDataLst>
      <p:tags r:id="rId1"/>
    </p:custDataLst>
    <p:extLst>
      <p:ext uri="{BB962C8B-B14F-4D97-AF65-F5344CB8AC3E}">
        <p14:creationId xmlns:p14="http://schemas.microsoft.com/office/powerpoint/2010/main" val="1985301838"/>
      </p:ext>
    </p:extLst>
  </p:cSld>
  <p:clrMapOvr>
    <a:masterClrMapping/>
  </p:clrMapOvr>
  <mc:AlternateContent xmlns:mc="http://schemas.openxmlformats.org/markup-compatibility/2006" xmlns:p14="http://schemas.microsoft.com/office/powerpoint/2010/main">
    <mc:Choice Requires="p14">
      <p:transition spd="slow" p14:dur="2000" advTm="7162"/>
    </mc:Choice>
    <mc:Fallback xmlns="">
      <p:transition spd="slow" advTm="716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anim calcmode="lin" valueType="num">
                                      <p:cBhvr>
                                        <p:cTn id="8" dur="1000" fill="hold"/>
                                        <p:tgtEl>
                                          <p:spTgt spid="24"/>
                                        </p:tgtEl>
                                        <p:attrNameLst>
                                          <p:attrName>ppt_x</p:attrName>
                                        </p:attrNameLst>
                                      </p:cBhvr>
                                      <p:tavLst>
                                        <p:tav tm="0">
                                          <p:val>
                                            <p:strVal val="#ppt_x"/>
                                          </p:val>
                                        </p:tav>
                                        <p:tav tm="100000">
                                          <p:val>
                                            <p:strVal val="#ppt_x"/>
                                          </p:val>
                                        </p:tav>
                                      </p:tavLst>
                                    </p:anim>
                                    <p:anim calcmode="lin" valueType="num">
                                      <p:cBhvr>
                                        <p:cTn id="9"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12187172" cy="6858001"/>
          </a:xfrm>
          <a:prstGeom prst="rect">
            <a:avLst/>
          </a:prstGeom>
        </p:spPr>
      </p:pic>
      <p:sp>
        <p:nvSpPr>
          <p:cNvPr id="3" name="TextBox 2"/>
          <p:cNvSpPr txBox="1"/>
          <p:nvPr/>
        </p:nvSpPr>
        <p:spPr>
          <a:xfrm>
            <a:off x="1493822" y="1656782"/>
            <a:ext cx="8935769" cy="3170099"/>
          </a:xfrm>
          <a:prstGeom prst="rect">
            <a:avLst/>
          </a:prstGeom>
          <a:noFill/>
        </p:spPr>
        <p:txBody>
          <a:bodyPr wrap="square" rtlCol="0">
            <a:spAutoFit/>
          </a:bodyPr>
          <a:lstStyle/>
          <a:p>
            <a:pPr algn="ctr"/>
            <a:r>
              <a:rPr lang="en-US" sz="4000" b="1">
                <a:solidFill>
                  <a:srgbClr val="7030A0"/>
                </a:solidFill>
                <a:latin typeface="Times New Roman" panose="02020603050405020304" pitchFamily="18" charset="0"/>
                <a:cs typeface="Times New Roman" panose="02020603050405020304" pitchFamily="18" charset="0"/>
              </a:rPr>
              <a:t>Giáo dục: Ngày 8/3 không chỉ là ngày lễ của cô giáo mà còn là ngày lễ của bà, của mẹ, của chị nên chúng mình  phải ngoan ngoãn, học giỏi, nghe lời cô giáo và mọi người các con nhớ chưa?</a:t>
            </a: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660903" cy="660903"/>
          </a:xfrm>
          <a:prstGeom prst="rect">
            <a:avLst/>
          </a:prstGeom>
        </p:spPr>
      </p:pic>
    </p:spTree>
    <p:custDataLst>
      <p:tags r:id="rId1"/>
    </p:custDataLst>
    <p:extLst>
      <p:ext uri="{BB962C8B-B14F-4D97-AF65-F5344CB8AC3E}">
        <p14:creationId xmlns:p14="http://schemas.microsoft.com/office/powerpoint/2010/main" val="536030099"/>
      </p:ext>
    </p:extLst>
  </p:cSld>
  <p:clrMapOvr>
    <a:masterClrMapping/>
  </p:clrMapOvr>
  <mc:AlternateContent xmlns:mc="http://schemas.openxmlformats.org/markup-compatibility/2006" xmlns:p14="http://schemas.microsoft.com/office/powerpoint/2010/main">
    <mc:Choice Requires="p14">
      <p:transition spd="slow" p14:dur="2000" advTm="18774"/>
    </mc:Choice>
    <mc:Fallback xmlns="">
      <p:transition spd="slow" advTm="1877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p:cNvSpPr txBox="1"/>
          <p:nvPr/>
        </p:nvSpPr>
        <p:spPr>
          <a:xfrm>
            <a:off x="3576119" y="84607"/>
            <a:ext cx="4562947" cy="830997"/>
          </a:xfrm>
          <a:prstGeom prst="rect">
            <a:avLst/>
          </a:prstGeom>
          <a:noFill/>
        </p:spPr>
        <p:txBody>
          <a:bodyPr wrap="square" rtlCol="0">
            <a:spAutoFit/>
          </a:bodyPr>
          <a:lstStyle/>
          <a:p>
            <a:r>
              <a:rPr lang="en-US" sz="4800" b="1">
                <a:ln w="9525">
                  <a:solidFill>
                    <a:schemeClr val="bg1"/>
                  </a:solidFill>
                  <a:prstDash val="solid"/>
                </a:ln>
                <a:solidFill>
                  <a:srgbClr val="0070C0"/>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Bó hoa tặng cô</a:t>
            </a:r>
          </a:p>
        </p:txBody>
      </p:sp>
      <p:sp>
        <p:nvSpPr>
          <p:cNvPr id="4" name="TextBox 3"/>
          <p:cNvSpPr txBox="1"/>
          <p:nvPr/>
        </p:nvSpPr>
        <p:spPr>
          <a:xfrm>
            <a:off x="6268016" y="915604"/>
            <a:ext cx="4562947" cy="461665"/>
          </a:xfrm>
          <a:prstGeom prst="rect">
            <a:avLst/>
          </a:prstGeom>
          <a:noFill/>
        </p:spPr>
        <p:txBody>
          <a:bodyPr wrap="square" rtlCol="0">
            <a:spAutoFit/>
          </a:bodyPr>
          <a:lstStyle/>
          <a:p>
            <a:r>
              <a:rPr lang="en-US" sz="2400" b="1">
                <a:ln w="12700" cmpd="sng">
                  <a:solidFill>
                    <a:schemeClr val="accent4"/>
                  </a:solidFill>
                  <a:prstDash val="solid"/>
                </a:ln>
                <a:solidFill>
                  <a:schemeClr val="accent4"/>
                </a:solidFill>
                <a:latin typeface="Times New Roman" panose="02020603050405020304" pitchFamily="18" charset="0"/>
                <a:cs typeface="Times New Roman" panose="02020603050405020304" pitchFamily="18" charset="0"/>
              </a:rPr>
              <a:t>Tác giả:  Ngô Quân Miện</a:t>
            </a:r>
          </a:p>
        </p:txBody>
      </p:sp>
      <p:sp>
        <p:nvSpPr>
          <p:cNvPr id="5" name="TextBox 4"/>
          <p:cNvSpPr txBox="1"/>
          <p:nvPr/>
        </p:nvSpPr>
        <p:spPr>
          <a:xfrm>
            <a:off x="852535" y="1377269"/>
            <a:ext cx="4562947" cy="4708981"/>
          </a:xfrm>
          <a:prstGeom prst="rect">
            <a:avLst/>
          </a:prstGeom>
          <a:noFill/>
        </p:spPr>
        <p:txBody>
          <a:bodyPr wrap="square" rtlCol="0">
            <a:spAutoFit/>
          </a:bodyPr>
          <a:lstStyle/>
          <a:p>
            <a:r>
              <a:rPr lang="en-US" sz="3000" b="1">
                <a:solidFill>
                  <a:srgbClr val="FF0000"/>
                </a:solidFill>
                <a:latin typeface="Times New Roman" panose="02020603050405020304" pitchFamily="18" charset="0"/>
                <a:cs typeface="Times New Roman" panose="02020603050405020304" pitchFamily="18" charset="0"/>
              </a:rPr>
              <a:t>Ngày mồng 8 tháng 3</a:t>
            </a:r>
          </a:p>
          <a:p>
            <a:r>
              <a:rPr lang="en-US" sz="3000" b="1">
                <a:solidFill>
                  <a:srgbClr val="FF0000"/>
                </a:solidFill>
                <a:latin typeface="Times New Roman" panose="02020603050405020304" pitchFamily="18" charset="0"/>
                <a:cs typeface="Times New Roman" panose="02020603050405020304" pitchFamily="18" charset="0"/>
              </a:rPr>
              <a:t>Chúng em đi hái</a:t>
            </a:r>
          </a:p>
          <a:p>
            <a:r>
              <a:rPr lang="en-US" sz="3000" b="1">
                <a:solidFill>
                  <a:srgbClr val="FF0000"/>
                </a:solidFill>
                <a:latin typeface="Times New Roman" panose="02020603050405020304" pitchFamily="18" charset="0"/>
                <a:cs typeface="Times New Roman" panose="02020603050405020304" pitchFamily="18" charset="0"/>
              </a:rPr>
              <a:t>Mang về tặng cô giáo</a:t>
            </a:r>
          </a:p>
          <a:p>
            <a:r>
              <a:rPr lang="en-US" sz="3000" b="1">
                <a:solidFill>
                  <a:srgbClr val="FF0000"/>
                </a:solidFill>
                <a:latin typeface="Times New Roman" panose="02020603050405020304" pitchFamily="18" charset="0"/>
                <a:cs typeface="Times New Roman" panose="02020603050405020304" pitchFamily="18" charset="0"/>
              </a:rPr>
              <a:t>Bó hoa của em đây</a:t>
            </a:r>
          </a:p>
          <a:p>
            <a:r>
              <a:rPr lang="en-US" sz="3000" b="1">
                <a:solidFill>
                  <a:srgbClr val="FF0000"/>
                </a:solidFill>
                <a:latin typeface="Times New Roman" panose="02020603050405020304" pitchFamily="18" charset="0"/>
                <a:cs typeface="Times New Roman" panose="02020603050405020304" pitchFamily="18" charset="0"/>
              </a:rPr>
              <a:t>Vàng tươi hoa </a:t>
            </a:r>
          </a:p>
          <a:p>
            <a:r>
              <a:rPr lang="en-US" sz="3000" b="1">
                <a:solidFill>
                  <a:srgbClr val="FF0000"/>
                </a:solidFill>
                <a:latin typeface="Times New Roman" panose="02020603050405020304" pitchFamily="18" charset="0"/>
                <a:cs typeface="Times New Roman" panose="02020603050405020304" pitchFamily="18" charset="0"/>
              </a:rPr>
              <a:t>Hồng hồng hoa</a:t>
            </a:r>
          </a:p>
          <a:p>
            <a:r>
              <a:rPr lang="en-US" sz="3000" b="1">
                <a:solidFill>
                  <a:srgbClr val="FF0000"/>
                </a:solidFill>
                <a:latin typeface="Times New Roman" panose="02020603050405020304" pitchFamily="18" charset="0"/>
                <a:cs typeface="Times New Roman" panose="02020603050405020304" pitchFamily="18" charset="0"/>
              </a:rPr>
              <a:t>Đỏ rực nụ</a:t>
            </a:r>
          </a:p>
          <a:p>
            <a:r>
              <a:rPr lang="en-US" sz="3000" b="1">
                <a:solidFill>
                  <a:srgbClr val="FF0000"/>
                </a:solidFill>
                <a:latin typeface="Times New Roman" panose="02020603050405020304" pitchFamily="18" charset="0"/>
                <a:cs typeface="Times New Roman" panose="02020603050405020304" pitchFamily="18" charset="0"/>
              </a:rPr>
              <a:t>Tim tím hoa</a:t>
            </a:r>
          </a:p>
          <a:p>
            <a:r>
              <a:rPr lang="en-US" sz="3000" b="1">
                <a:solidFill>
                  <a:srgbClr val="FF0000"/>
                </a:solidFill>
                <a:latin typeface="Times New Roman" panose="02020603050405020304" pitchFamily="18" charset="0"/>
                <a:cs typeface="Times New Roman" panose="02020603050405020304" pitchFamily="18" charset="0"/>
              </a:rPr>
              <a:t>Dây tơ hồng em cuốn</a:t>
            </a:r>
          </a:p>
          <a:p>
            <a:endParaRPr lang="en-US" sz="3000" b="1">
              <a:solidFill>
                <a:srgbClr val="FF0000"/>
              </a:solidFill>
              <a:latin typeface="Times New Roman" panose="02020603050405020304" pitchFamily="18" charset="0"/>
              <a:cs typeface="Times New Roman" panose="02020603050405020304" pitchFamily="18" charset="0"/>
            </a:endParaRPr>
          </a:p>
        </p:txBody>
      </p:sp>
      <p:sp>
        <p:nvSpPr>
          <p:cNvPr id="6" name="TextBox 5"/>
          <p:cNvSpPr txBox="1"/>
          <p:nvPr/>
        </p:nvSpPr>
        <p:spPr>
          <a:xfrm>
            <a:off x="6439382" y="1441153"/>
            <a:ext cx="4562947" cy="4708981"/>
          </a:xfrm>
          <a:prstGeom prst="rect">
            <a:avLst/>
          </a:prstGeom>
          <a:noFill/>
        </p:spPr>
        <p:txBody>
          <a:bodyPr wrap="square" rtlCol="0">
            <a:spAutoFit/>
          </a:bodyPr>
          <a:lstStyle/>
          <a:p>
            <a:r>
              <a:rPr lang="en-US" sz="3000" b="1">
                <a:solidFill>
                  <a:srgbClr val="FF0000"/>
                </a:solidFill>
                <a:latin typeface="Times New Roman" panose="02020603050405020304" pitchFamily="18" charset="0"/>
                <a:cs typeface="Times New Roman" panose="02020603050405020304" pitchFamily="18" charset="0"/>
              </a:rPr>
              <a:t>Thành một bó vừa xinh</a:t>
            </a:r>
          </a:p>
          <a:p>
            <a:r>
              <a:rPr lang="en-US" sz="3000" b="1">
                <a:solidFill>
                  <a:srgbClr val="FF0000"/>
                </a:solidFill>
                <a:latin typeface="Times New Roman" panose="02020603050405020304" pitchFamily="18" charset="0"/>
                <a:cs typeface="Times New Roman" panose="02020603050405020304" pitchFamily="18" charset="0"/>
              </a:rPr>
              <a:t>Sao em hồi hộp thế</a:t>
            </a:r>
          </a:p>
          <a:p>
            <a:r>
              <a:rPr lang="en-US" sz="3000" b="1">
                <a:solidFill>
                  <a:srgbClr val="FF0000"/>
                </a:solidFill>
                <a:latin typeface="Times New Roman" panose="02020603050405020304" pitchFamily="18" charset="0"/>
                <a:cs typeface="Times New Roman" panose="02020603050405020304" pitchFamily="18" charset="0"/>
              </a:rPr>
              <a:t>Chẳng nói được  câu nào</a:t>
            </a:r>
          </a:p>
          <a:p>
            <a:r>
              <a:rPr lang="en-US" sz="3000" b="1">
                <a:solidFill>
                  <a:srgbClr val="FF0000"/>
                </a:solidFill>
                <a:latin typeface="Times New Roman" panose="02020603050405020304" pitchFamily="18" charset="0"/>
                <a:cs typeface="Times New Roman" panose="02020603050405020304" pitchFamily="18" charset="0"/>
              </a:rPr>
              <a:t>Lời cô  thân thiết sao</a:t>
            </a:r>
          </a:p>
          <a:p>
            <a:r>
              <a:rPr lang="en-US" sz="3000" b="1">
                <a:solidFill>
                  <a:srgbClr val="FF0000"/>
                </a:solidFill>
                <a:latin typeface="Times New Roman" panose="02020603050405020304" pitchFamily="18" charset="0"/>
                <a:cs typeface="Times New Roman" panose="02020603050405020304" pitchFamily="18" charset="0"/>
              </a:rPr>
              <a:t>Vòng tay cô dịu quá</a:t>
            </a:r>
          </a:p>
          <a:p>
            <a:r>
              <a:rPr lang="en-US" sz="3000" b="1">
                <a:solidFill>
                  <a:srgbClr val="FF0000"/>
                </a:solidFill>
                <a:latin typeface="Times New Roman" panose="02020603050405020304" pitchFamily="18" charset="0"/>
                <a:cs typeface="Times New Roman" panose="02020603050405020304" pitchFamily="18" charset="0"/>
              </a:rPr>
              <a:t>Có phải hoa nói hộ </a:t>
            </a:r>
          </a:p>
          <a:p>
            <a:r>
              <a:rPr lang="en-US" sz="3000" b="1">
                <a:solidFill>
                  <a:srgbClr val="FF0000"/>
                </a:solidFill>
                <a:latin typeface="Times New Roman" panose="02020603050405020304" pitchFamily="18" charset="0"/>
                <a:cs typeface="Times New Roman" panose="02020603050405020304" pitchFamily="18" charset="0"/>
              </a:rPr>
              <a:t>Cho lòng em xôn xao</a:t>
            </a:r>
          </a:p>
          <a:p>
            <a:r>
              <a:rPr lang="en-US" sz="3000" b="1">
                <a:solidFill>
                  <a:srgbClr val="FF0000"/>
                </a:solidFill>
                <a:latin typeface="Times New Roman" panose="02020603050405020304" pitchFamily="18" charset="0"/>
                <a:cs typeface="Times New Roman" panose="02020603050405020304" pitchFamily="18" charset="0"/>
              </a:rPr>
              <a:t>Ôi chùm hoa bé nhỏ</a:t>
            </a:r>
          </a:p>
          <a:p>
            <a:r>
              <a:rPr lang="en-US" sz="3000" b="1">
                <a:solidFill>
                  <a:srgbClr val="FF0000"/>
                </a:solidFill>
                <a:latin typeface="Times New Roman" panose="02020603050405020304" pitchFamily="18" charset="0"/>
                <a:cs typeface="Times New Roman" panose="02020603050405020304" pitchFamily="18" charset="0"/>
              </a:rPr>
              <a:t>Của đồng quê ngọt ngào</a:t>
            </a:r>
          </a:p>
          <a:p>
            <a:endParaRPr lang="en-US" sz="3000" b="1">
              <a:solidFill>
                <a:srgbClr val="FF0000"/>
              </a:solidFill>
              <a:latin typeface="Times New Roman" panose="02020603050405020304" pitchFamily="18" charset="0"/>
              <a:cs typeface="Times New Roman" panose="02020603050405020304" pitchFamily="18" charset="0"/>
            </a:endParaRPr>
          </a:p>
        </p:txBody>
      </p:sp>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95758" y="3249667"/>
            <a:ext cx="662004" cy="413753"/>
          </a:xfrm>
          <a:prstGeom prst="rect">
            <a:avLst/>
          </a:prstGeom>
        </p:spPr>
      </p:pic>
      <p:pic>
        <p:nvPicPr>
          <p:cNvPr id="11" name="Picture 4" descr="untitled"/>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508859" y="3796747"/>
            <a:ext cx="748078" cy="420794"/>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740062" y="4276505"/>
            <a:ext cx="583571" cy="388804"/>
          </a:xfrm>
          <a:prstGeom prst="rect">
            <a:avLst/>
          </a:prstGeom>
        </p:spPr>
      </p:pic>
      <p:pic>
        <p:nvPicPr>
          <p:cNvPr id="13" name="Picture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0800000" flipV="1">
            <a:off x="3031849" y="4724272"/>
            <a:ext cx="588263" cy="392481"/>
          </a:xfrm>
          <a:prstGeom prst="rect">
            <a:avLst/>
          </a:prstGeom>
        </p:spPr>
      </p:pic>
      <p:pic>
        <p:nvPicPr>
          <p:cNvPr id="14" name="Picture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683787" y="1813083"/>
            <a:ext cx="747950" cy="747950"/>
          </a:xfrm>
          <a:prstGeom prst="rect">
            <a:avLst/>
          </a:prstGeom>
        </p:spPr>
      </p:pic>
      <p:pic>
        <p:nvPicPr>
          <p:cNvPr id="15" name="Picture 1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0"/>
            <a:ext cx="660903" cy="660903"/>
          </a:xfrm>
          <a:prstGeom prst="rect">
            <a:avLst/>
          </a:prstGeom>
        </p:spPr>
      </p:pic>
    </p:spTree>
    <p:custDataLst>
      <p:tags r:id="rId1"/>
    </p:custDataLst>
    <p:extLst>
      <p:ext uri="{BB962C8B-B14F-4D97-AF65-F5344CB8AC3E}">
        <p14:creationId xmlns:p14="http://schemas.microsoft.com/office/powerpoint/2010/main" val="3820962155"/>
      </p:ext>
    </p:extLst>
  </p:cSld>
  <p:clrMapOvr>
    <a:masterClrMapping/>
  </p:clrMapOvr>
  <mc:AlternateContent xmlns:mc="http://schemas.openxmlformats.org/markup-compatibility/2006" xmlns:p14="http://schemas.microsoft.com/office/powerpoint/2010/main">
    <mc:Choice Requires="p14">
      <p:transition spd="slow" p14:dur="2000" advTm="60135"/>
    </mc:Choice>
    <mc:Fallback xmlns="">
      <p:transition spd="slow" advTm="60135"/>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5">
                                            <p:txEl>
                                              <p:pRg st="0" end="0"/>
                                            </p:txEl>
                                          </p:spTgt>
                                        </p:tgtEl>
                                        <p:attrNameLst>
                                          <p:attrName>style.visibility</p:attrName>
                                        </p:attrNameLst>
                                      </p:cBhvr>
                                      <p:to>
                                        <p:strVal val="visible"/>
                                      </p:to>
                                    </p:set>
                                    <p:animEffect transition="in" filter="barn(inVertical)">
                                      <p:cBhvr>
                                        <p:cTn id="15" dur="500"/>
                                        <p:tgtEl>
                                          <p:spTgt spid="5">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5">
                                            <p:txEl>
                                              <p:pRg st="1" end="1"/>
                                            </p:txEl>
                                          </p:spTgt>
                                        </p:tgtEl>
                                        <p:attrNameLst>
                                          <p:attrName>style.visibility</p:attrName>
                                        </p:attrNameLst>
                                      </p:cBhvr>
                                      <p:to>
                                        <p:strVal val="visible"/>
                                      </p:to>
                                    </p:set>
                                    <p:animEffect transition="in" filter="barn(inVertical)">
                                      <p:cBhvr>
                                        <p:cTn id="20" dur="500"/>
                                        <p:tgtEl>
                                          <p:spTgt spid="5">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barn(inVertical)">
                                      <p:cBhvr>
                                        <p:cTn id="25" dur="500"/>
                                        <p:tgtEl>
                                          <p:spTgt spid="14"/>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5">
                                            <p:txEl>
                                              <p:pRg st="2" end="2"/>
                                            </p:txEl>
                                          </p:spTgt>
                                        </p:tgtEl>
                                        <p:attrNameLst>
                                          <p:attrName>style.visibility</p:attrName>
                                        </p:attrNameLst>
                                      </p:cBhvr>
                                      <p:to>
                                        <p:strVal val="visible"/>
                                      </p:to>
                                    </p:set>
                                    <p:animEffect transition="in" filter="barn(inVertical)">
                                      <p:cBhvr>
                                        <p:cTn id="30" dur="500"/>
                                        <p:tgtEl>
                                          <p:spTgt spid="5">
                                            <p:txEl>
                                              <p:pRg st="2" end="2"/>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5">
                                            <p:txEl>
                                              <p:pRg st="3" end="3"/>
                                            </p:txEl>
                                          </p:spTgt>
                                        </p:tgtEl>
                                        <p:attrNameLst>
                                          <p:attrName>style.visibility</p:attrName>
                                        </p:attrNameLst>
                                      </p:cBhvr>
                                      <p:to>
                                        <p:strVal val="visible"/>
                                      </p:to>
                                    </p:set>
                                    <p:animEffect transition="in" filter="barn(inVertical)">
                                      <p:cBhvr>
                                        <p:cTn id="35" dur="500"/>
                                        <p:tgtEl>
                                          <p:spTgt spid="5">
                                            <p:txEl>
                                              <p:pRg st="3" end="3"/>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5">
                                            <p:txEl>
                                              <p:pRg st="4" end="4"/>
                                            </p:txEl>
                                          </p:spTgt>
                                        </p:tgtEl>
                                        <p:attrNameLst>
                                          <p:attrName>style.visibility</p:attrName>
                                        </p:attrNameLst>
                                      </p:cBhvr>
                                      <p:to>
                                        <p:strVal val="visible"/>
                                      </p:to>
                                    </p:set>
                                    <p:animEffect transition="in" filter="barn(inVertical)">
                                      <p:cBhvr>
                                        <p:cTn id="40" dur="500"/>
                                        <p:tgtEl>
                                          <p:spTgt spid="5">
                                            <p:txEl>
                                              <p:pRg st="4" end="4"/>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nodeType="clickEffect">
                                  <p:stCondLst>
                                    <p:cond delay="0"/>
                                  </p:stCondLst>
                                  <p:childTnLst>
                                    <p:set>
                                      <p:cBhvr>
                                        <p:cTn id="44" dur="1" fill="hold">
                                          <p:stCondLst>
                                            <p:cond delay="0"/>
                                          </p:stCondLst>
                                        </p:cTn>
                                        <p:tgtEl>
                                          <p:spTgt spid="9"/>
                                        </p:tgtEl>
                                        <p:attrNameLst>
                                          <p:attrName>style.visibility</p:attrName>
                                        </p:attrNameLst>
                                      </p:cBhvr>
                                      <p:to>
                                        <p:strVal val="visible"/>
                                      </p:to>
                                    </p:set>
                                    <p:animEffect transition="in" filter="barn(inVertical)">
                                      <p:cBhvr>
                                        <p:cTn id="45" dur="500"/>
                                        <p:tgtEl>
                                          <p:spTgt spid="9"/>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nodeType="clickEffect">
                                  <p:stCondLst>
                                    <p:cond delay="0"/>
                                  </p:stCondLst>
                                  <p:childTnLst>
                                    <p:set>
                                      <p:cBhvr>
                                        <p:cTn id="49" dur="1" fill="hold">
                                          <p:stCondLst>
                                            <p:cond delay="0"/>
                                          </p:stCondLst>
                                        </p:cTn>
                                        <p:tgtEl>
                                          <p:spTgt spid="5">
                                            <p:txEl>
                                              <p:pRg st="5" end="5"/>
                                            </p:txEl>
                                          </p:spTgt>
                                        </p:tgtEl>
                                        <p:attrNameLst>
                                          <p:attrName>style.visibility</p:attrName>
                                        </p:attrNameLst>
                                      </p:cBhvr>
                                      <p:to>
                                        <p:strVal val="visible"/>
                                      </p:to>
                                    </p:set>
                                    <p:animEffect transition="in" filter="barn(inVertical)">
                                      <p:cBhvr>
                                        <p:cTn id="50" dur="500"/>
                                        <p:tgtEl>
                                          <p:spTgt spid="5">
                                            <p:txEl>
                                              <p:pRg st="5" end="5"/>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16" presetClass="entr" presetSubtype="21" fill="hold" nodeType="clickEffect">
                                  <p:stCondLst>
                                    <p:cond delay="0"/>
                                  </p:stCondLst>
                                  <p:childTnLst>
                                    <p:set>
                                      <p:cBhvr>
                                        <p:cTn id="54" dur="1" fill="hold">
                                          <p:stCondLst>
                                            <p:cond delay="0"/>
                                          </p:stCondLst>
                                        </p:cTn>
                                        <p:tgtEl>
                                          <p:spTgt spid="11"/>
                                        </p:tgtEl>
                                        <p:attrNameLst>
                                          <p:attrName>style.visibility</p:attrName>
                                        </p:attrNameLst>
                                      </p:cBhvr>
                                      <p:to>
                                        <p:strVal val="visible"/>
                                      </p:to>
                                    </p:set>
                                    <p:animEffect transition="in" filter="barn(inVertical)">
                                      <p:cBhvr>
                                        <p:cTn id="55" dur="500"/>
                                        <p:tgtEl>
                                          <p:spTgt spid="11"/>
                                        </p:tgtEl>
                                      </p:cBhvr>
                                    </p:animEffect>
                                  </p:childTnLst>
                                </p:cTn>
                              </p:par>
                            </p:childTnLst>
                          </p:cTn>
                        </p:par>
                      </p:childTnLst>
                    </p:cTn>
                  </p:par>
                  <p:par>
                    <p:cTn id="56" fill="hold">
                      <p:stCondLst>
                        <p:cond delay="indefinite"/>
                      </p:stCondLst>
                      <p:childTnLst>
                        <p:par>
                          <p:cTn id="57" fill="hold">
                            <p:stCondLst>
                              <p:cond delay="0"/>
                            </p:stCondLst>
                            <p:childTnLst>
                              <p:par>
                                <p:cTn id="58" presetID="16" presetClass="entr" presetSubtype="21" fill="hold" nodeType="clickEffect">
                                  <p:stCondLst>
                                    <p:cond delay="0"/>
                                  </p:stCondLst>
                                  <p:childTnLst>
                                    <p:set>
                                      <p:cBhvr>
                                        <p:cTn id="59" dur="1" fill="hold">
                                          <p:stCondLst>
                                            <p:cond delay="0"/>
                                          </p:stCondLst>
                                        </p:cTn>
                                        <p:tgtEl>
                                          <p:spTgt spid="5">
                                            <p:txEl>
                                              <p:pRg st="6" end="6"/>
                                            </p:txEl>
                                          </p:spTgt>
                                        </p:tgtEl>
                                        <p:attrNameLst>
                                          <p:attrName>style.visibility</p:attrName>
                                        </p:attrNameLst>
                                      </p:cBhvr>
                                      <p:to>
                                        <p:strVal val="visible"/>
                                      </p:to>
                                    </p:set>
                                    <p:animEffect transition="in" filter="barn(inVertical)">
                                      <p:cBhvr>
                                        <p:cTn id="60" dur="500"/>
                                        <p:tgtEl>
                                          <p:spTgt spid="5">
                                            <p:txEl>
                                              <p:pRg st="6" end="6"/>
                                            </p:txEl>
                                          </p:spTgt>
                                        </p:tgtEl>
                                      </p:cBhvr>
                                    </p:animEffect>
                                  </p:childTnLst>
                                </p:cTn>
                              </p:par>
                            </p:childTnLst>
                          </p:cTn>
                        </p:par>
                      </p:childTnLst>
                    </p:cTn>
                  </p:par>
                  <p:par>
                    <p:cTn id="61" fill="hold">
                      <p:stCondLst>
                        <p:cond delay="indefinite"/>
                      </p:stCondLst>
                      <p:childTnLst>
                        <p:par>
                          <p:cTn id="62" fill="hold">
                            <p:stCondLst>
                              <p:cond delay="0"/>
                            </p:stCondLst>
                            <p:childTnLst>
                              <p:par>
                                <p:cTn id="63" presetID="16" presetClass="entr" presetSubtype="21" fill="hold" nodeType="clickEffect">
                                  <p:stCondLst>
                                    <p:cond delay="0"/>
                                  </p:stCondLst>
                                  <p:childTnLst>
                                    <p:set>
                                      <p:cBhvr>
                                        <p:cTn id="64" dur="1" fill="hold">
                                          <p:stCondLst>
                                            <p:cond delay="0"/>
                                          </p:stCondLst>
                                        </p:cTn>
                                        <p:tgtEl>
                                          <p:spTgt spid="12"/>
                                        </p:tgtEl>
                                        <p:attrNameLst>
                                          <p:attrName>style.visibility</p:attrName>
                                        </p:attrNameLst>
                                      </p:cBhvr>
                                      <p:to>
                                        <p:strVal val="visible"/>
                                      </p:to>
                                    </p:set>
                                    <p:animEffect transition="in" filter="barn(inVertical)">
                                      <p:cBhvr>
                                        <p:cTn id="65" dur="500"/>
                                        <p:tgtEl>
                                          <p:spTgt spid="12"/>
                                        </p:tgtEl>
                                      </p:cBhvr>
                                    </p:animEffect>
                                  </p:childTnLst>
                                </p:cTn>
                              </p:par>
                            </p:childTnLst>
                          </p:cTn>
                        </p:par>
                      </p:childTnLst>
                    </p:cTn>
                  </p:par>
                  <p:par>
                    <p:cTn id="66" fill="hold">
                      <p:stCondLst>
                        <p:cond delay="indefinite"/>
                      </p:stCondLst>
                      <p:childTnLst>
                        <p:par>
                          <p:cTn id="67" fill="hold">
                            <p:stCondLst>
                              <p:cond delay="0"/>
                            </p:stCondLst>
                            <p:childTnLst>
                              <p:par>
                                <p:cTn id="68" presetID="16" presetClass="entr" presetSubtype="21" fill="hold" nodeType="clickEffect">
                                  <p:stCondLst>
                                    <p:cond delay="0"/>
                                  </p:stCondLst>
                                  <p:childTnLst>
                                    <p:set>
                                      <p:cBhvr>
                                        <p:cTn id="69" dur="1" fill="hold">
                                          <p:stCondLst>
                                            <p:cond delay="0"/>
                                          </p:stCondLst>
                                        </p:cTn>
                                        <p:tgtEl>
                                          <p:spTgt spid="5">
                                            <p:txEl>
                                              <p:pRg st="7" end="7"/>
                                            </p:txEl>
                                          </p:spTgt>
                                        </p:tgtEl>
                                        <p:attrNameLst>
                                          <p:attrName>style.visibility</p:attrName>
                                        </p:attrNameLst>
                                      </p:cBhvr>
                                      <p:to>
                                        <p:strVal val="visible"/>
                                      </p:to>
                                    </p:set>
                                    <p:animEffect transition="in" filter="barn(inVertical)">
                                      <p:cBhvr>
                                        <p:cTn id="70" dur="500"/>
                                        <p:tgtEl>
                                          <p:spTgt spid="5">
                                            <p:txEl>
                                              <p:pRg st="7" end="7"/>
                                            </p:txEl>
                                          </p:spTgt>
                                        </p:tgtEl>
                                      </p:cBhvr>
                                    </p:animEffect>
                                  </p:childTnLst>
                                </p:cTn>
                              </p:par>
                            </p:childTnLst>
                          </p:cTn>
                        </p:par>
                      </p:childTnLst>
                    </p:cTn>
                  </p:par>
                  <p:par>
                    <p:cTn id="71" fill="hold">
                      <p:stCondLst>
                        <p:cond delay="indefinite"/>
                      </p:stCondLst>
                      <p:childTnLst>
                        <p:par>
                          <p:cTn id="72" fill="hold">
                            <p:stCondLst>
                              <p:cond delay="0"/>
                            </p:stCondLst>
                            <p:childTnLst>
                              <p:par>
                                <p:cTn id="73" presetID="16" presetClass="entr" presetSubtype="21" fill="hold" nodeType="clickEffect">
                                  <p:stCondLst>
                                    <p:cond delay="0"/>
                                  </p:stCondLst>
                                  <p:childTnLst>
                                    <p:set>
                                      <p:cBhvr>
                                        <p:cTn id="74" dur="1" fill="hold">
                                          <p:stCondLst>
                                            <p:cond delay="0"/>
                                          </p:stCondLst>
                                        </p:cTn>
                                        <p:tgtEl>
                                          <p:spTgt spid="13"/>
                                        </p:tgtEl>
                                        <p:attrNameLst>
                                          <p:attrName>style.visibility</p:attrName>
                                        </p:attrNameLst>
                                      </p:cBhvr>
                                      <p:to>
                                        <p:strVal val="visible"/>
                                      </p:to>
                                    </p:set>
                                    <p:animEffect transition="in" filter="barn(inVertical)">
                                      <p:cBhvr>
                                        <p:cTn id="75" dur="500"/>
                                        <p:tgtEl>
                                          <p:spTgt spid="13"/>
                                        </p:tgtEl>
                                      </p:cBhvr>
                                    </p:animEffect>
                                  </p:childTnLst>
                                </p:cTn>
                              </p:par>
                            </p:childTnLst>
                          </p:cTn>
                        </p:par>
                      </p:childTnLst>
                    </p:cTn>
                  </p:par>
                  <p:par>
                    <p:cTn id="76" fill="hold">
                      <p:stCondLst>
                        <p:cond delay="indefinite"/>
                      </p:stCondLst>
                      <p:childTnLst>
                        <p:par>
                          <p:cTn id="77" fill="hold">
                            <p:stCondLst>
                              <p:cond delay="0"/>
                            </p:stCondLst>
                            <p:childTnLst>
                              <p:par>
                                <p:cTn id="78" presetID="16" presetClass="entr" presetSubtype="21" fill="hold" nodeType="clickEffect">
                                  <p:stCondLst>
                                    <p:cond delay="0"/>
                                  </p:stCondLst>
                                  <p:childTnLst>
                                    <p:set>
                                      <p:cBhvr>
                                        <p:cTn id="79" dur="1" fill="hold">
                                          <p:stCondLst>
                                            <p:cond delay="0"/>
                                          </p:stCondLst>
                                        </p:cTn>
                                        <p:tgtEl>
                                          <p:spTgt spid="5">
                                            <p:txEl>
                                              <p:pRg st="8" end="8"/>
                                            </p:txEl>
                                          </p:spTgt>
                                        </p:tgtEl>
                                        <p:attrNameLst>
                                          <p:attrName>style.visibility</p:attrName>
                                        </p:attrNameLst>
                                      </p:cBhvr>
                                      <p:to>
                                        <p:strVal val="visible"/>
                                      </p:to>
                                    </p:set>
                                    <p:animEffect transition="in" filter="barn(inVertical)">
                                      <p:cBhvr>
                                        <p:cTn id="80" dur="500"/>
                                        <p:tgtEl>
                                          <p:spTgt spid="5">
                                            <p:txEl>
                                              <p:pRg st="8" end="8"/>
                                            </p:txEl>
                                          </p:spTgt>
                                        </p:tgtEl>
                                      </p:cBhvr>
                                    </p:animEffect>
                                  </p:childTnLst>
                                </p:cTn>
                              </p:par>
                            </p:childTnLst>
                          </p:cTn>
                        </p:par>
                      </p:childTnLst>
                    </p:cTn>
                  </p:par>
                  <p:par>
                    <p:cTn id="81" fill="hold">
                      <p:stCondLst>
                        <p:cond delay="indefinite"/>
                      </p:stCondLst>
                      <p:childTnLst>
                        <p:par>
                          <p:cTn id="82" fill="hold">
                            <p:stCondLst>
                              <p:cond delay="0"/>
                            </p:stCondLst>
                            <p:childTnLst>
                              <p:par>
                                <p:cTn id="83" presetID="16" presetClass="entr" presetSubtype="21" fill="hold" nodeType="clickEffect">
                                  <p:stCondLst>
                                    <p:cond delay="0"/>
                                  </p:stCondLst>
                                  <p:childTnLst>
                                    <p:set>
                                      <p:cBhvr>
                                        <p:cTn id="84" dur="1" fill="hold">
                                          <p:stCondLst>
                                            <p:cond delay="0"/>
                                          </p:stCondLst>
                                        </p:cTn>
                                        <p:tgtEl>
                                          <p:spTgt spid="6">
                                            <p:txEl>
                                              <p:pRg st="0" end="0"/>
                                            </p:txEl>
                                          </p:spTgt>
                                        </p:tgtEl>
                                        <p:attrNameLst>
                                          <p:attrName>style.visibility</p:attrName>
                                        </p:attrNameLst>
                                      </p:cBhvr>
                                      <p:to>
                                        <p:strVal val="visible"/>
                                      </p:to>
                                    </p:set>
                                    <p:animEffect transition="in" filter="barn(inVertical)">
                                      <p:cBhvr>
                                        <p:cTn id="85" dur="500"/>
                                        <p:tgtEl>
                                          <p:spTgt spid="6">
                                            <p:txEl>
                                              <p:pRg st="0" end="0"/>
                                            </p:txEl>
                                          </p:spTgt>
                                        </p:tgtEl>
                                      </p:cBhvr>
                                    </p:animEffect>
                                  </p:childTnLst>
                                </p:cTn>
                              </p:par>
                            </p:childTnLst>
                          </p:cTn>
                        </p:par>
                      </p:childTnLst>
                    </p:cTn>
                  </p:par>
                  <p:par>
                    <p:cTn id="86" fill="hold">
                      <p:stCondLst>
                        <p:cond delay="indefinite"/>
                      </p:stCondLst>
                      <p:childTnLst>
                        <p:par>
                          <p:cTn id="87" fill="hold">
                            <p:stCondLst>
                              <p:cond delay="0"/>
                            </p:stCondLst>
                            <p:childTnLst>
                              <p:par>
                                <p:cTn id="88" presetID="16" presetClass="entr" presetSubtype="21" fill="hold" nodeType="clickEffect">
                                  <p:stCondLst>
                                    <p:cond delay="0"/>
                                  </p:stCondLst>
                                  <p:childTnLst>
                                    <p:set>
                                      <p:cBhvr>
                                        <p:cTn id="89" dur="1" fill="hold">
                                          <p:stCondLst>
                                            <p:cond delay="0"/>
                                          </p:stCondLst>
                                        </p:cTn>
                                        <p:tgtEl>
                                          <p:spTgt spid="6">
                                            <p:txEl>
                                              <p:pRg st="1" end="1"/>
                                            </p:txEl>
                                          </p:spTgt>
                                        </p:tgtEl>
                                        <p:attrNameLst>
                                          <p:attrName>style.visibility</p:attrName>
                                        </p:attrNameLst>
                                      </p:cBhvr>
                                      <p:to>
                                        <p:strVal val="visible"/>
                                      </p:to>
                                    </p:set>
                                    <p:animEffect transition="in" filter="barn(inVertical)">
                                      <p:cBhvr>
                                        <p:cTn id="90" dur="500"/>
                                        <p:tgtEl>
                                          <p:spTgt spid="6">
                                            <p:txEl>
                                              <p:pRg st="1" end="1"/>
                                            </p:txEl>
                                          </p:spTgt>
                                        </p:tgtEl>
                                      </p:cBhvr>
                                    </p:animEffect>
                                  </p:childTnLst>
                                </p:cTn>
                              </p:par>
                            </p:childTnLst>
                          </p:cTn>
                        </p:par>
                      </p:childTnLst>
                    </p:cTn>
                  </p:par>
                  <p:par>
                    <p:cTn id="91" fill="hold">
                      <p:stCondLst>
                        <p:cond delay="indefinite"/>
                      </p:stCondLst>
                      <p:childTnLst>
                        <p:par>
                          <p:cTn id="92" fill="hold">
                            <p:stCondLst>
                              <p:cond delay="0"/>
                            </p:stCondLst>
                            <p:childTnLst>
                              <p:par>
                                <p:cTn id="93" presetID="16" presetClass="entr" presetSubtype="21" fill="hold" nodeType="clickEffect">
                                  <p:stCondLst>
                                    <p:cond delay="0"/>
                                  </p:stCondLst>
                                  <p:childTnLst>
                                    <p:set>
                                      <p:cBhvr>
                                        <p:cTn id="94" dur="1" fill="hold">
                                          <p:stCondLst>
                                            <p:cond delay="0"/>
                                          </p:stCondLst>
                                        </p:cTn>
                                        <p:tgtEl>
                                          <p:spTgt spid="6">
                                            <p:txEl>
                                              <p:pRg st="2" end="2"/>
                                            </p:txEl>
                                          </p:spTgt>
                                        </p:tgtEl>
                                        <p:attrNameLst>
                                          <p:attrName>style.visibility</p:attrName>
                                        </p:attrNameLst>
                                      </p:cBhvr>
                                      <p:to>
                                        <p:strVal val="visible"/>
                                      </p:to>
                                    </p:set>
                                    <p:animEffect transition="in" filter="barn(inVertical)">
                                      <p:cBhvr>
                                        <p:cTn id="95" dur="500"/>
                                        <p:tgtEl>
                                          <p:spTgt spid="6">
                                            <p:txEl>
                                              <p:pRg st="2" end="2"/>
                                            </p:txEl>
                                          </p:spTgt>
                                        </p:tgtEl>
                                      </p:cBhvr>
                                    </p:animEffect>
                                  </p:childTnLst>
                                </p:cTn>
                              </p:par>
                            </p:childTnLst>
                          </p:cTn>
                        </p:par>
                      </p:childTnLst>
                    </p:cTn>
                  </p:par>
                  <p:par>
                    <p:cTn id="96" fill="hold">
                      <p:stCondLst>
                        <p:cond delay="indefinite"/>
                      </p:stCondLst>
                      <p:childTnLst>
                        <p:par>
                          <p:cTn id="97" fill="hold">
                            <p:stCondLst>
                              <p:cond delay="0"/>
                            </p:stCondLst>
                            <p:childTnLst>
                              <p:par>
                                <p:cTn id="98" presetID="16" presetClass="entr" presetSubtype="21" fill="hold" nodeType="clickEffect">
                                  <p:stCondLst>
                                    <p:cond delay="0"/>
                                  </p:stCondLst>
                                  <p:childTnLst>
                                    <p:set>
                                      <p:cBhvr>
                                        <p:cTn id="99" dur="1" fill="hold">
                                          <p:stCondLst>
                                            <p:cond delay="0"/>
                                          </p:stCondLst>
                                        </p:cTn>
                                        <p:tgtEl>
                                          <p:spTgt spid="6">
                                            <p:txEl>
                                              <p:pRg st="3" end="3"/>
                                            </p:txEl>
                                          </p:spTgt>
                                        </p:tgtEl>
                                        <p:attrNameLst>
                                          <p:attrName>style.visibility</p:attrName>
                                        </p:attrNameLst>
                                      </p:cBhvr>
                                      <p:to>
                                        <p:strVal val="visible"/>
                                      </p:to>
                                    </p:set>
                                    <p:animEffect transition="in" filter="barn(inVertical)">
                                      <p:cBhvr>
                                        <p:cTn id="100" dur="500"/>
                                        <p:tgtEl>
                                          <p:spTgt spid="6">
                                            <p:txEl>
                                              <p:pRg st="3" end="3"/>
                                            </p:txEl>
                                          </p:spTgt>
                                        </p:tgtEl>
                                      </p:cBhvr>
                                    </p:animEffect>
                                  </p:childTnLst>
                                </p:cTn>
                              </p:par>
                            </p:childTnLst>
                          </p:cTn>
                        </p:par>
                      </p:childTnLst>
                    </p:cTn>
                  </p:par>
                  <p:par>
                    <p:cTn id="101" fill="hold">
                      <p:stCondLst>
                        <p:cond delay="indefinite"/>
                      </p:stCondLst>
                      <p:childTnLst>
                        <p:par>
                          <p:cTn id="102" fill="hold">
                            <p:stCondLst>
                              <p:cond delay="0"/>
                            </p:stCondLst>
                            <p:childTnLst>
                              <p:par>
                                <p:cTn id="103" presetID="16" presetClass="entr" presetSubtype="21" fill="hold" nodeType="clickEffect">
                                  <p:stCondLst>
                                    <p:cond delay="0"/>
                                  </p:stCondLst>
                                  <p:childTnLst>
                                    <p:set>
                                      <p:cBhvr>
                                        <p:cTn id="104" dur="1" fill="hold">
                                          <p:stCondLst>
                                            <p:cond delay="0"/>
                                          </p:stCondLst>
                                        </p:cTn>
                                        <p:tgtEl>
                                          <p:spTgt spid="6">
                                            <p:txEl>
                                              <p:pRg st="4" end="4"/>
                                            </p:txEl>
                                          </p:spTgt>
                                        </p:tgtEl>
                                        <p:attrNameLst>
                                          <p:attrName>style.visibility</p:attrName>
                                        </p:attrNameLst>
                                      </p:cBhvr>
                                      <p:to>
                                        <p:strVal val="visible"/>
                                      </p:to>
                                    </p:set>
                                    <p:animEffect transition="in" filter="barn(inVertical)">
                                      <p:cBhvr>
                                        <p:cTn id="105" dur="500"/>
                                        <p:tgtEl>
                                          <p:spTgt spid="6">
                                            <p:txEl>
                                              <p:pRg st="4" end="4"/>
                                            </p:txEl>
                                          </p:spTgt>
                                        </p:tgtEl>
                                      </p:cBhvr>
                                    </p:animEffect>
                                  </p:childTnLst>
                                </p:cTn>
                              </p:par>
                            </p:childTnLst>
                          </p:cTn>
                        </p:par>
                      </p:childTnLst>
                    </p:cTn>
                  </p:par>
                  <p:par>
                    <p:cTn id="106" fill="hold">
                      <p:stCondLst>
                        <p:cond delay="indefinite"/>
                      </p:stCondLst>
                      <p:childTnLst>
                        <p:par>
                          <p:cTn id="107" fill="hold">
                            <p:stCondLst>
                              <p:cond delay="0"/>
                            </p:stCondLst>
                            <p:childTnLst>
                              <p:par>
                                <p:cTn id="108" presetID="16" presetClass="entr" presetSubtype="21" fill="hold" nodeType="clickEffect">
                                  <p:stCondLst>
                                    <p:cond delay="0"/>
                                  </p:stCondLst>
                                  <p:childTnLst>
                                    <p:set>
                                      <p:cBhvr>
                                        <p:cTn id="109" dur="1" fill="hold">
                                          <p:stCondLst>
                                            <p:cond delay="0"/>
                                          </p:stCondLst>
                                        </p:cTn>
                                        <p:tgtEl>
                                          <p:spTgt spid="6">
                                            <p:txEl>
                                              <p:pRg st="5" end="5"/>
                                            </p:txEl>
                                          </p:spTgt>
                                        </p:tgtEl>
                                        <p:attrNameLst>
                                          <p:attrName>style.visibility</p:attrName>
                                        </p:attrNameLst>
                                      </p:cBhvr>
                                      <p:to>
                                        <p:strVal val="visible"/>
                                      </p:to>
                                    </p:set>
                                    <p:animEffect transition="in" filter="barn(inVertical)">
                                      <p:cBhvr>
                                        <p:cTn id="110" dur="500"/>
                                        <p:tgtEl>
                                          <p:spTgt spid="6">
                                            <p:txEl>
                                              <p:pRg st="5" end="5"/>
                                            </p:txEl>
                                          </p:spTgt>
                                        </p:tgtEl>
                                      </p:cBhvr>
                                    </p:animEffect>
                                  </p:childTnLst>
                                </p:cTn>
                              </p:par>
                            </p:childTnLst>
                          </p:cTn>
                        </p:par>
                      </p:childTnLst>
                    </p:cTn>
                  </p:par>
                  <p:par>
                    <p:cTn id="111" fill="hold">
                      <p:stCondLst>
                        <p:cond delay="indefinite"/>
                      </p:stCondLst>
                      <p:childTnLst>
                        <p:par>
                          <p:cTn id="112" fill="hold">
                            <p:stCondLst>
                              <p:cond delay="0"/>
                            </p:stCondLst>
                            <p:childTnLst>
                              <p:par>
                                <p:cTn id="113" presetID="16" presetClass="entr" presetSubtype="21" fill="hold" nodeType="clickEffect">
                                  <p:stCondLst>
                                    <p:cond delay="0"/>
                                  </p:stCondLst>
                                  <p:childTnLst>
                                    <p:set>
                                      <p:cBhvr>
                                        <p:cTn id="114" dur="1" fill="hold">
                                          <p:stCondLst>
                                            <p:cond delay="0"/>
                                          </p:stCondLst>
                                        </p:cTn>
                                        <p:tgtEl>
                                          <p:spTgt spid="6">
                                            <p:txEl>
                                              <p:pRg st="6" end="6"/>
                                            </p:txEl>
                                          </p:spTgt>
                                        </p:tgtEl>
                                        <p:attrNameLst>
                                          <p:attrName>style.visibility</p:attrName>
                                        </p:attrNameLst>
                                      </p:cBhvr>
                                      <p:to>
                                        <p:strVal val="visible"/>
                                      </p:to>
                                    </p:set>
                                    <p:animEffect transition="in" filter="barn(inVertical)">
                                      <p:cBhvr>
                                        <p:cTn id="115" dur="500"/>
                                        <p:tgtEl>
                                          <p:spTgt spid="6">
                                            <p:txEl>
                                              <p:pRg st="6" end="6"/>
                                            </p:txEl>
                                          </p:spTgt>
                                        </p:tgtEl>
                                      </p:cBhvr>
                                    </p:animEffect>
                                  </p:childTnLst>
                                </p:cTn>
                              </p:par>
                            </p:childTnLst>
                          </p:cTn>
                        </p:par>
                      </p:childTnLst>
                    </p:cTn>
                  </p:par>
                  <p:par>
                    <p:cTn id="116" fill="hold">
                      <p:stCondLst>
                        <p:cond delay="indefinite"/>
                      </p:stCondLst>
                      <p:childTnLst>
                        <p:par>
                          <p:cTn id="117" fill="hold">
                            <p:stCondLst>
                              <p:cond delay="0"/>
                            </p:stCondLst>
                            <p:childTnLst>
                              <p:par>
                                <p:cTn id="118" presetID="16" presetClass="entr" presetSubtype="21" fill="hold" nodeType="clickEffect">
                                  <p:stCondLst>
                                    <p:cond delay="0"/>
                                  </p:stCondLst>
                                  <p:childTnLst>
                                    <p:set>
                                      <p:cBhvr>
                                        <p:cTn id="119" dur="1" fill="hold">
                                          <p:stCondLst>
                                            <p:cond delay="0"/>
                                          </p:stCondLst>
                                        </p:cTn>
                                        <p:tgtEl>
                                          <p:spTgt spid="6">
                                            <p:txEl>
                                              <p:pRg st="7" end="7"/>
                                            </p:txEl>
                                          </p:spTgt>
                                        </p:tgtEl>
                                        <p:attrNameLst>
                                          <p:attrName>style.visibility</p:attrName>
                                        </p:attrNameLst>
                                      </p:cBhvr>
                                      <p:to>
                                        <p:strVal val="visible"/>
                                      </p:to>
                                    </p:set>
                                    <p:animEffect transition="in" filter="barn(inVertical)">
                                      <p:cBhvr>
                                        <p:cTn id="120" dur="500"/>
                                        <p:tgtEl>
                                          <p:spTgt spid="6">
                                            <p:txEl>
                                              <p:pRg st="7" end="7"/>
                                            </p:txEl>
                                          </p:spTgt>
                                        </p:tgtEl>
                                      </p:cBhvr>
                                    </p:animEffect>
                                  </p:childTnLst>
                                </p:cTn>
                              </p:par>
                            </p:childTnLst>
                          </p:cTn>
                        </p:par>
                      </p:childTnLst>
                    </p:cTn>
                  </p:par>
                  <p:par>
                    <p:cTn id="121" fill="hold">
                      <p:stCondLst>
                        <p:cond delay="indefinite"/>
                      </p:stCondLst>
                      <p:childTnLst>
                        <p:par>
                          <p:cTn id="122" fill="hold">
                            <p:stCondLst>
                              <p:cond delay="0"/>
                            </p:stCondLst>
                            <p:childTnLst>
                              <p:par>
                                <p:cTn id="123" presetID="16" presetClass="entr" presetSubtype="21" fill="hold" nodeType="clickEffect">
                                  <p:stCondLst>
                                    <p:cond delay="0"/>
                                  </p:stCondLst>
                                  <p:childTnLst>
                                    <p:set>
                                      <p:cBhvr>
                                        <p:cTn id="124" dur="1" fill="hold">
                                          <p:stCondLst>
                                            <p:cond delay="0"/>
                                          </p:stCondLst>
                                        </p:cTn>
                                        <p:tgtEl>
                                          <p:spTgt spid="6">
                                            <p:txEl>
                                              <p:pRg st="8" end="8"/>
                                            </p:txEl>
                                          </p:spTgt>
                                        </p:tgtEl>
                                        <p:attrNameLst>
                                          <p:attrName>style.visibility</p:attrName>
                                        </p:attrNameLst>
                                      </p:cBhvr>
                                      <p:to>
                                        <p:strVal val="visible"/>
                                      </p:to>
                                    </p:set>
                                    <p:animEffect transition="in" filter="barn(inVertical)">
                                      <p:cBhvr>
                                        <p:cTn id="125" dur="500"/>
                                        <p:tgtEl>
                                          <p:spTgt spid="6">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12187172" cy="6858001"/>
          </a:xfrm>
          <a:prstGeom prst="rect">
            <a:avLst/>
          </a:prstGeom>
        </p:spPr>
      </p:pic>
      <p:sp>
        <p:nvSpPr>
          <p:cNvPr id="3" name="TextBox 2"/>
          <p:cNvSpPr txBox="1"/>
          <p:nvPr/>
        </p:nvSpPr>
        <p:spPr>
          <a:xfrm>
            <a:off x="1765426" y="2272418"/>
            <a:ext cx="8302028" cy="1323439"/>
          </a:xfrm>
          <a:prstGeom prst="rect">
            <a:avLst/>
          </a:prstGeom>
          <a:noFill/>
        </p:spPr>
        <p:txBody>
          <a:bodyPr wrap="square" rtlCol="0">
            <a:spAutoFit/>
          </a:bodyPr>
          <a:lstStyle/>
          <a:p>
            <a:pPr algn="ctr"/>
            <a:r>
              <a:rPr lang="en-US" sz="4000" b="1">
                <a:solidFill>
                  <a:srgbClr val="7030A0"/>
                </a:solidFill>
                <a:latin typeface="Times New Roman" panose="02020603050405020304" pitchFamily="18" charset="0"/>
                <a:cs typeface="Times New Roman" panose="02020603050405020304" pitchFamily="18" charset="0"/>
              </a:rPr>
              <a:t>Các con hãy học thuộc</a:t>
            </a:r>
          </a:p>
          <a:p>
            <a:pPr algn="ctr"/>
            <a:r>
              <a:rPr lang="en-US" sz="4000" b="1">
                <a:solidFill>
                  <a:srgbClr val="7030A0"/>
                </a:solidFill>
                <a:latin typeface="Times New Roman" panose="02020603050405020304" pitchFamily="18" charset="0"/>
                <a:cs typeface="Times New Roman" panose="02020603050405020304" pitchFamily="18" charset="0"/>
              </a:rPr>
              <a:t> bài thơ này!</a:t>
            </a: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660903" cy="660903"/>
          </a:xfrm>
          <a:prstGeom prst="rect">
            <a:avLst/>
          </a:prstGeom>
        </p:spPr>
      </p:pic>
    </p:spTree>
    <p:custDataLst>
      <p:tags r:id="rId1"/>
    </p:custDataLst>
    <p:extLst>
      <p:ext uri="{BB962C8B-B14F-4D97-AF65-F5344CB8AC3E}">
        <p14:creationId xmlns:p14="http://schemas.microsoft.com/office/powerpoint/2010/main" val="916737596"/>
      </p:ext>
    </p:extLst>
  </p:cSld>
  <p:clrMapOvr>
    <a:masterClrMapping/>
  </p:clrMapOvr>
  <mc:AlternateContent xmlns:mc="http://schemas.openxmlformats.org/markup-compatibility/2006" xmlns:p14="http://schemas.microsoft.com/office/powerpoint/2010/main">
    <mc:Choice Requires="p14">
      <p:transition spd="slow" p14:dur="2000" advTm="15769"/>
    </mc:Choice>
    <mc:Fallback xmlns="">
      <p:transition spd="slow" advTm="1576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
            <a:ext cx="12192000" cy="6872161"/>
          </a:xfrm>
          <a:prstGeom prst="rect">
            <a:avLst/>
          </a:prstGeom>
        </p:spPr>
      </p:pic>
      <p:sp>
        <p:nvSpPr>
          <p:cNvPr id="4" name="TextBox 3"/>
          <p:cNvSpPr txBox="1"/>
          <p:nvPr/>
        </p:nvSpPr>
        <p:spPr>
          <a:xfrm>
            <a:off x="2663687" y="2099144"/>
            <a:ext cx="7521934" cy="1754326"/>
          </a:xfrm>
          <a:prstGeom prst="rect">
            <a:avLst/>
          </a:prstGeom>
          <a:noFill/>
        </p:spPr>
        <p:txBody>
          <a:bodyPr wrap="square" rtlCol="0">
            <a:spAutoFit/>
          </a:bodyPr>
          <a:lstStyle/>
          <a:p>
            <a:pPr algn="ctr"/>
            <a:r>
              <a:rPr lang="en-US" sz="3600">
                <a:solidFill>
                  <a:srgbClr val="FF0000"/>
                </a:solidFill>
                <a:latin typeface="Times New Roman" panose="02020603050405020304" pitchFamily="18" charset="0"/>
                <a:cs typeface="Times New Roman" panose="02020603050405020304" pitchFamily="18" charset="0"/>
              </a:rPr>
              <a:t>Giờ học đến đây là hết rồi!</a:t>
            </a:r>
          </a:p>
          <a:p>
            <a:pPr algn="ctr"/>
            <a:r>
              <a:rPr lang="en-US" sz="3600">
                <a:solidFill>
                  <a:srgbClr val="FF0000"/>
                </a:solidFill>
                <a:latin typeface="Times New Roman" panose="02020603050405020304" pitchFamily="18" charset="0"/>
                <a:cs typeface="Times New Roman" panose="02020603050405020304" pitchFamily="18" charset="0"/>
              </a:rPr>
              <a:t>Xin chào và hẹn gặp lại các con ở những giờ học sau!</a:t>
            </a:r>
          </a:p>
        </p:txBody>
      </p:sp>
      <p:pic>
        <p:nvPicPr>
          <p:cNvPr id="5" name="Picture 4"/>
          <p:cNvPicPr>
            <a:picLocks noChangeAspect="1"/>
          </p:cNvPicPr>
          <p:nvPr/>
        </p:nvPicPr>
        <p:blipFill>
          <a:blip r:embed="rId4"/>
          <a:stretch>
            <a:fillRect/>
          </a:stretch>
        </p:blipFill>
        <p:spPr>
          <a:xfrm>
            <a:off x="159827" y="0"/>
            <a:ext cx="627942" cy="634039"/>
          </a:xfrm>
          <a:prstGeom prst="rect">
            <a:avLst/>
          </a:prstGeom>
        </p:spPr>
      </p:pic>
    </p:spTree>
    <p:custDataLst>
      <p:tags r:id="rId1"/>
    </p:custDataLst>
    <p:extLst>
      <p:ext uri="{BB962C8B-B14F-4D97-AF65-F5344CB8AC3E}">
        <p14:creationId xmlns:p14="http://schemas.microsoft.com/office/powerpoint/2010/main" val="3611809178"/>
      </p:ext>
    </p:extLst>
  </p:cSld>
  <p:clrMapOvr>
    <a:masterClrMapping/>
  </p:clrMapOvr>
  <mc:AlternateContent xmlns:mc="http://schemas.openxmlformats.org/markup-compatibility/2006" xmlns:p14="http://schemas.microsoft.com/office/powerpoint/2010/main">
    <mc:Choice Requires="p14">
      <p:transition spd="slow" p14:dur="2000" advTm="8862"/>
    </mc:Choice>
    <mc:Fallback xmlns="">
      <p:transition spd="slow" advTm="886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TextBox 7"/>
          <p:cNvSpPr txBox="1"/>
          <p:nvPr/>
        </p:nvSpPr>
        <p:spPr>
          <a:xfrm>
            <a:off x="3687023" y="76247"/>
            <a:ext cx="4010686" cy="523220"/>
          </a:xfrm>
          <a:prstGeom prst="rect">
            <a:avLst/>
          </a:prstGeom>
          <a:noFill/>
        </p:spPr>
        <p:txBody>
          <a:bodyPr wrap="square" rtlCol="0">
            <a:spAutoFit/>
          </a:bodyPr>
          <a:lstStyle/>
          <a:p>
            <a:r>
              <a:rPr lang="en-US" sz="2800" b="1">
                <a:ln w="22225">
                  <a:solidFill>
                    <a:schemeClr val="accent2"/>
                  </a:solidFill>
                  <a:prstDash val="solid"/>
                </a:ln>
                <a:solidFill>
                  <a:srgbClr val="FF0000"/>
                </a:solidFill>
                <a:effectLst>
                  <a:reflection blurRad="6350" stA="55000" endA="300" endPos="45500" dir="5400000" sy="-100000" algn="bl" rotWithShape="0"/>
                </a:effectLst>
                <a:latin typeface="Times New Roman" panose="02020603050405020304" pitchFamily="18" charset="0"/>
                <a:cs typeface="Times New Roman" panose="02020603050405020304" pitchFamily="18" charset="0"/>
              </a:rPr>
              <a:t>Bài thơ: Bó hoa tặng cô</a:t>
            </a:r>
          </a:p>
        </p:txBody>
      </p:sp>
      <p:sp>
        <p:nvSpPr>
          <p:cNvPr id="9" name="TextBox 8"/>
          <p:cNvSpPr txBox="1"/>
          <p:nvPr/>
        </p:nvSpPr>
        <p:spPr>
          <a:xfrm>
            <a:off x="7334816" y="464136"/>
            <a:ext cx="3929204" cy="369332"/>
          </a:xfrm>
          <a:prstGeom prst="rect">
            <a:avLst/>
          </a:prstGeom>
          <a:noFill/>
        </p:spPr>
        <p:txBody>
          <a:bodyPr wrap="square" rtlCol="0">
            <a:spAutoFit/>
          </a:bodyPr>
          <a:lstStyle/>
          <a:p>
            <a:r>
              <a:rPr lang="en-US" b="1">
                <a:solidFill>
                  <a:srgbClr val="7030A0"/>
                </a:solidFill>
                <a:latin typeface="Times New Roman" panose="02020603050405020304" pitchFamily="18" charset="0"/>
                <a:cs typeface="Times New Roman" panose="02020603050405020304" pitchFamily="18" charset="0"/>
              </a:rPr>
              <a:t>Tác giả: Ngô Quân Miện</a:t>
            </a:r>
          </a:p>
        </p:txBody>
      </p:sp>
      <p:sp>
        <p:nvSpPr>
          <p:cNvPr id="10" name="TextBox 9"/>
          <p:cNvSpPr txBox="1"/>
          <p:nvPr/>
        </p:nvSpPr>
        <p:spPr>
          <a:xfrm>
            <a:off x="2020430" y="833468"/>
            <a:ext cx="3333185" cy="1323439"/>
          </a:xfrm>
          <a:prstGeom prst="rect">
            <a:avLst/>
          </a:prstGeom>
          <a:noFill/>
        </p:spPr>
        <p:txBody>
          <a:bodyPr wrap="square" rtlCol="0">
            <a:spAutoFit/>
          </a:bodyPr>
          <a:lstStyle/>
          <a:p>
            <a:r>
              <a:rPr lang="en-US" sz="2000" b="1">
                <a:solidFill>
                  <a:srgbClr val="00B050"/>
                </a:solidFill>
                <a:latin typeface="Times New Roman" panose="02020603050405020304" pitchFamily="18" charset="0"/>
                <a:cs typeface="Times New Roman" panose="02020603050405020304" pitchFamily="18" charset="0"/>
              </a:rPr>
              <a:t>Ngày mồng tám tháng ba</a:t>
            </a:r>
          </a:p>
          <a:p>
            <a:r>
              <a:rPr lang="en-US" sz="2000" b="1">
                <a:solidFill>
                  <a:srgbClr val="00B050"/>
                </a:solidFill>
                <a:latin typeface="Times New Roman" panose="02020603050405020304" pitchFamily="18" charset="0"/>
                <a:cs typeface="Times New Roman" panose="02020603050405020304" pitchFamily="18" charset="0"/>
              </a:rPr>
              <a:t>Chúng em đi hái hoa</a:t>
            </a:r>
          </a:p>
          <a:p>
            <a:r>
              <a:rPr lang="en-US" sz="2000" b="1">
                <a:solidFill>
                  <a:srgbClr val="00B050"/>
                </a:solidFill>
                <a:latin typeface="Times New Roman" panose="02020603050405020304" pitchFamily="18" charset="0"/>
                <a:cs typeface="Times New Roman" panose="02020603050405020304" pitchFamily="18" charset="0"/>
              </a:rPr>
              <a:t>Mang về tặng cô giáo</a:t>
            </a:r>
          </a:p>
          <a:p>
            <a:r>
              <a:rPr lang="en-US" sz="2000" b="1">
                <a:solidFill>
                  <a:srgbClr val="00B050"/>
                </a:solidFill>
                <a:latin typeface="Times New Roman" panose="02020603050405020304" pitchFamily="18" charset="0"/>
                <a:cs typeface="Times New Roman" panose="02020603050405020304" pitchFamily="18" charset="0"/>
              </a:rPr>
              <a:t>Bó hoa của em đây</a:t>
            </a:r>
          </a:p>
        </p:txBody>
      </p:sp>
      <p:sp>
        <p:nvSpPr>
          <p:cNvPr id="11" name="TextBox 10"/>
          <p:cNvSpPr txBox="1"/>
          <p:nvPr/>
        </p:nvSpPr>
        <p:spPr>
          <a:xfrm>
            <a:off x="3687022" y="2052953"/>
            <a:ext cx="3177766" cy="1323439"/>
          </a:xfrm>
          <a:prstGeom prst="rect">
            <a:avLst/>
          </a:prstGeom>
          <a:noFill/>
        </p:spPr>
        <p:txBody>
          <a:bodyPr wrap="square" rtlCol="0">
            <a:spAutoFit/>
          </a:bodyPr>
          <a:lstStyle/>
          <a:p>
            <a:r>
              <a:rPr lang="en-US" sz="2000" b="1">
                <a:solidFill>
                  <a:srgbClr val="00B050"/>
                </a:solidFill>
                <a:latin typeface="Times New Roman" panose="02020603050405020304" pitchFamily="18" charset="0"/>
                <a:cs typeface="Times New Roman" panose="02020603050405020304" pitchFamily="18" charset="0"/>
              </a:rPr>
              <a:t>Vàng tươi hoa cúc áo</a:t>
            </a:r>
          </a:p>
          <a:p>
            <a:r>
              <a:rPr lang="en-US" sz="2000" b="1">
                <a:solidFill>
                  <a:srgbClr val="00B050"/>
                </a:solidFill>
                <a:latin typeface="Times New Roman" panose="02020603050405020304" pitchFamily="18" charset="0"/>
                <a:cs typeface="Times New Roman" panose="02020603050405020304" pitchFamily="18" charset="0"/>
              </a:rPr>
              <a:t>Hồng hồng hoa cối xay</a:t>
            </a:r>
          </a:p>
          <a:p>
            <a:r>
              <a:rPr lang="en-US" sz="2000" b="1">
                <a:solidFill>
                  <a:srgbClr val="00B050"/>
                </a:solidFill>
                <a:latin typeface="Times New Roman" panose="02020603050405020304" pitchFamily="18" charset="0"/>
                <a:cs typeface="Times New Roman" panose="02020603050405020304" pitchFamily="18" charset="0"/>
              </a:rPr>
              <a:t>Đỏ rực nụ dong giềng</a:t>
            </a:r>
          </a:p>
          <a:p>
            <a:r>
              <a:rPr lang="en-US" sz="2000" b="1">
                <a:solidFill>
                  <a:srgbClr val="00B050"/>
                </a:solidFill>
                <a:latin typeface="Times New Roman" panose="02020603050405020304" pitchFamily="18" charset="0"/>
                <a:cs typeface="Times New Roman" panose="02020603050405020304" pitchFamily="18" charset="0"/>
              </a:rPr>
              <a:t>Dây tơ hồng em cuốn</a:t>
            </a:r>
          </a:p>
        </p:txBody>
      </p:sp>
      <p:sp>
        <p:nvSpPr>
          <p:cNvPr id="12" name="TextBox 11"/>
          <p:cNvSpPr txBox="1"/>
          <p:nvPr/>
        </p:nvSpPr>
        <p:spPr>
          <a:xfrm>
            <a:off x="5155194" y="3330001"/>
            <a:ext cx="3203418" cy="1631216"/>
          </a:xfrm>
          <a:prstGeom prst="rect">
            <a:avLst/>
          </a:prstGeom>
          <a:noFill/>
        </p:spPr>
        <p:txBody>
          <a:bodyPr wrap="square" rtlCol="0">
            <a:spAutoFit/>
          </a:bodyPr>
          <a:lstStyle/>
          <a:p>
            <a:r>
              <a:rPr lang="en-US" sz="2000" b="1">
                <a:solidFill>
                  <a:srgbClr val="00B050"/>
                </a:solidFill>
                <a:latin typeface="Times New Roman" panose="02020603050405020304" pitchFamily="18" charset="0"/>
                <a:cs typeface="Times New Roman" panose="02020603050405020304" pitchFamily="18" charset="0"/>
              </a:rPr>
              <a:t>Thành một bó vừa xinh</a:t>
            </a:r>
          </a:p>
          <a:p>
            <a:r>
              <a:rPr lang="en-US" sz="2000" b="1">
                <a:solidFill>
                  <a:srgbClr val="00B050"/>
                </a:solidFill>
                <a:latin typeface="Times New Roman" panose="02020603050405020304" pitchFamily="18" charset="0"/>
                <a:cs typeface="Times New Roman" panose="02020603050405020304" pitchFamily="18" charset="0"/>
              </a:rPr>
              <a:t>Sao em hồi hộp thế</a:t>
            </a:r>
          </a:p>
          <a:p>
            <a:r>
              <a:rPr lang="en-US" sz="2000" b="1">
                <a:solidFill>
                  <a:srgbClr val="00B050"/>
                </a:solidFill>
                <a:latin typeface="Times New Roman" panose="02020603050405020304" pitchFamily="18" charset="0"/>
                <a:cs typeface="Times New Roman" panose="02020603050405020304" pitchFamily="18" charset="0"/>
              </a:rPr>
              <a:t>Chẳng nói được câu nào</a:t>
            </a:r>
          </a:p>
          <a:p>
            <a:r>
              <a:rPr lang="en-US" sz="2000" b="1">
                <a:solidFill>
                  <a:srgbClr val="00B050"/>
                </a:solidFill>
                <a:latin typeface="Times New Roman" panose="02020603050405020304" pitchFamily="18" charset="0"/>
                <a:cs typeface="Times New Roman" panose="02020603050405020304" pitchFamily="18" charset="0"/>
              </a:rPr>
              <a:t>Lời cô thân thiết sao</a:t>
            </a:r>
          </a:p>
          <a:p>
            <a:endParaRPr lang="en-US" sz="2000" b="1">
              <a:solidFill>
                <a:srgbClr val="00B050"/>
              </a:solidFill>
              <a:latin typeface="Times New Roman" panose="02020603050405020304" pitchFamily="18" charset="0"/>
              <a:cs typeface="Times New Roman" panose="02020603050405020304" pitchFamily="18" charset="0"/>
            </a:endParaRPr>
          </a:p>
        </p:txBody>
      </p:sp>
      <p:sp>
        <p:nvSpPr>
          <p:cNvPr id="14" name="TextBox 13"/>
          <p:cNvSpPr txBox="1"/>
          <p:nvPr/>
        </p:nvSpPr>
        <p:spPr>
          <a:xfrm>
            <a:off x="6545658" y="4615692"/>
            <a:ext cx="3102320" cy="1631216"/>
          </a:xfrm>
          <a:prstGeom prst="rect">
            <a:avLst/>
          </a:prstGeom>
          <a:noFill/>
        </p:spPr>
        <p:txBody>
          <a:bodyPr wrap="square" rtlCol="0">
            <a:spAutoFit/>
          </a:bodyPr>
          <a:lstStyle/>
          <a:p>
            <a:r>
              <a:rPr lang="en-US" sz="2000" b="1">
                <a:solidFill>
                  <a:srgbClr val="00B050"/>
                </a:solidFill>
                <a:latin typeface="Times New Roman" panose="02020603050405020304" pitchFamily="18" charset="0"/>
                <a:cs typeface="Times New Roman" panose="02020603050405020304" pitchFamily="18" charset="0"/>
              </a:rPr>
              <a:t>Vòng tay cô dịu quá</a:t>
            </a:r>
          </a:p>
          <a:p>
            <a:r>
              <a:rPr lang="en-US" sz="2000" b="1">
                <a:solidFill>
                  <a:srgbClr val="00B050"/>
                </a:solidFill>
                <a:latin typeface="Times New Roman" panose="02020603050405020304" pitchFamily="18" charset="0"/>
                <a:cs typeface="Times New Roman" panose="02020603050405020304" pitchFamily="18" charset="0"/>
              </a:rPr>
              <a:t>Có phải hoa nói hộ</a:t>
            </a:r>
          </a:p>
          <a:p>
            <a:r>
              <a:rPr lang="en-US" sz="2000" b="1">
                <a:solidFill>
                  <a:srgbClr val="00B050"/>
                </a:solidFill>
                <a:latin typeface="Times New Roman" panose="02020603050405020304" pitchFamily="18" charset="0"/>
                <a:cs typeface="Times New Roman" panose="02020603050405020304" pitchFamily="18" charset="0"/>
              </a:rPr>
              <a:t>Cho lòng em xôn xao</a:t>
            </a:r>
          </a:p>
          <a:p>
            <a:endParaRPr lang="en-US" sz="2000" b="1">
              <a:solidFill>
                <a:srgbClr val="00B050"/>
              </a:solidFill>
              <a:latin typeface="Times New Roman" panose="02020603050405020304" pitchFamily="18" charset="0"/>
              <a:cs typeface="Times New Roman" panose="02020603050405020304" pitchFamily="18" charset="0"/>
            </a:endParaRPr>
          </a:p>
          <a:p>
            <a:r>
              <a:rPr lang="en-US" sz="2000" b="1">
                <a:solidFill>
                  <a:srgbClr val="00B050"/>
                </a:solidFill>
                <a:latin typeface="Times New Roman" panose="02020603050405020304" pitchFamily="18" charset="0"/>
                <a:cs typeface="Times New Roman" panose="02020603050405020304" pitchFamily="18" charset="0"/>
              </a:rPr>
              <a:t>      </a:t>
            </a:r>
          </a:p>
        </p:txBody>
      </p:sp>
      <p:sp>
        <p:nvSpPr>
          <p:cNvPr id="15" name="TextBox 14"/>
          <p:cNvSpPr txBox="1"/>
          <p:nvPr/>
        </p:nvSpPr>
        <p:spPr>
          <a:xfrm>
            <a:off x="7936122" y="5659442"/>
            <a:ext cx="3102320" cy="1323439"/>
          </a:xfrm>
          <a:prstGeom prst="rect">
            <a:avLst/>
          </a:prstGeom>
          <a:noFill/>
        </p:spPr>
        <p:txBody>
          <a:bodyPr wrap="square" rtlCol="0">
            <a:spAutoFit/>
          </a:bodyPr>
          <a:lstStyle/>
          <a:p>
            <a:r>
              <a:rPr lang="en-US" sz="2000" b="1">
                <a:solidFill>
                  <a:srgbClr val="00B050"/>
                </a:solidFill>
                <a:latin typeface="Times New Roman" panose="02020603050405020304" pitchFamily="18" charset="0"/>
                <a:cs typeface="Times New Roman" panose="02020603050405020304" pitchFamily="18" charset="0"/>
              </a:rPr>
              <a:t>Ôi chùm hoa bé nhỏ</a:t>
            </a:r>
          </a:p>
          <a:p>
            <a:r>
              <a:rPr lang="en-US" sz="2000" b="1">
                <a:solidFill>
                  <a:srgbClr val="00B050"/>
                </a:solidFill>
                <a:latin typeface="Times New Roman" panose="02020603050405020304" pitchFamily="18" charset="0"/>
                <a:cs typeface="Times New Roman" panose="02020603050405020304" pitchFamily="18" charset="0"/>
              </a:rPr>
              <a:t> Của đồng quê ngọt ngào</a:t>
            </a:r>
          </a:p>
          <a:p>
            <a:endParaRPr lang="en-US" sz="2000" b="1">
              <a:solidFill>
                <a:srgbClr val="00B050"/>
              </a:solidFill>
              <a:latin typeface="Times New Roman" panose="02020603050405020304" pitchFamily="18" charset="0"/>
              <a:cs typeface="Times New Roman" panose="02020603050405020304" pitchFamily="18" charset="0"/>
            </a:endParaRPr>
          </a:p>
          <a:p>
            <a:r>
              <a:rPr lang="en-US" sz="2000" b="1">
                <a:solidFill>
                  <a:srgbClr val="00B050"/>
                </a:solidFill>
                <a:latin typeface="Times New Roman" panose="02020603050405020304" pitchFamily="18" charset="0"/>
                <a:cs typeface="Times New Roman" panose="02020603050405020304" pitchFamily="18" charset="0"/>
              </a:rPr>
              <a:t>      </a:t>
            </a:r>
          </a:p>
        </p:txBody>
      </p:sp>
      <p:pic>
        <p:nvPicPr>
          <p:cNvPr id="2" name="Picture 1"/>
          <p:cNvPicPr>
            <a:picLocks noChangeAspect="1"/>
          </p:cNvPicPr>
          <p:nvPr/>
        </p:nvPicPr>
        <p:blipFill>
          <a:blip r:embed="rId4"/>
          <a:stretch>
            <a:fillRect/>
          </a:stretch>
        </p:blipFill>
        <p:spPr>
          <a:xfrm>
            <a:off x="120712" y="76247"/>
            <a:ext cx="658425" cy="658425"/>
          </a:xfrm>
          <a:prstGeom prst="rect">
            <a:avLst/>
          </a:prstGeom>
        </p:spPr>
      </p:pic>
    </p:spTree>
    <p:custDataLst>
      <p:tags r:id="rId1"/>
    </p:custDataLst>
    <p:extLst>
      <p:ext uri="{BB962C8B-B14F-4D97-AF65-F5344CB8AC3E}">
        <p14:creationId xmlns:p14="http://schemas.microsoft.com/office/powerpoint/2010/main" val="990184197"/>
      </p:ext>
    </p:extLst>
  </p:cSld>
  <p:clrMapOvr>
    <a:masterClrMapping/>
  </p:clrMapOvr>
  <mc:AlternateContent xmlns:mc="http://schemas.openxmlformats.org/markup-compatibility/2006" xmlns:p14="http://schemas.microsoft.com/office/powerpoint/2010/main">
    <mc:Choice Requires="p14">
      <p:transition spd="slow" p14:dur="2000" advTm="70640"/>
    </mc:Choice>
    <mc:Fallback xmlns="">
      <p:transition spd="slow" advTm="7064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barn(inVertical)">
                                      <p:cBhvr>
                                        <p:cTn id="20" dur="500"/>
                                        <p:tgtEl>
                                          <p:spTgt spid="11"/>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barn(inVertical)">
                                      <p:cBhvr>
                                        <p:cTn id="23" dur="500"/>
                                        <p:tgtEl>
                                          <p:spTgt spid="12"/>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barn(inVertical)">
                                      <p:cBhvr>
                                        <p:cTn id="26" dur="500"/>
                                        <p:tgtEl>
                                          <p:spTgt spid="14"/>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barn(inVertical)">
                                      <p:cBhvr>
                                        <p:cTn id="2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12" grpId="0"/>
      <p:bldP spid="14" grpId="0"/>
      <p:bldP spid="1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1018"/>
            <a:ext cx="12192001" cy="6879018"/>
          </a:xfrm>
          <a:prstGeom prst="rect">
            <a:avLst/>
          </a:prstGeom>
        </p:spPr>
      </p:pic>
      <p:sp>
        <p:nvSpPr>
          <p:cNvPr id="3" name="TextBox 2"/>
          <p:cNvSpPr txBox="1"/>
          <p:nvPr/>
        </p:nvSpPr>
        <p:spPr>
          <a:xfrm>
            <a:off x="2417275" y="99589"/>
            <a:ext cx="7804087" cy="1446550"/>
          </a:xfrm>
          <a:prstGeom prst="rect">
            <a:avLst/>
          </a:prstGeom>
          <a:noFill/>
        </p:spPr>
        <p:txBody>
          <a:bodyPr wrap="square" rtlCol="0">
            <a:spAutoFit/>
          </a:bodyPr>
          <a:lstStyle/>
          <a:p>
            <a:pPr algn="ctr"/>
            <a:r>
              <a:rPr lang="en-US" sz="4400" b="1">
                <a:solidFill>
                  <a:srgbClr val="FF0000"/>
                </a:solidFill>
                <a:latin typeface="Times New Roman" panose="02020603050405020304" pitchFamily="18" charset="0"/>
                <a:cs typeface="Times New Roman" panose="02020603050405020304" pitchFamily="18" charset="0"/>
              </a:rPr>
              <a:t>Cô vừa đọc cho các con nghe bài thơ gì? Do ai sáng tác?</a:t>
            </a:r>
          </a:p>
        </p:txBody>
      </p:sp>
      <p:sp>
        <p:nvSpPr>
          <p:cNvPr id="4" name="TextBox 3"/>
          <p:cNvSpPr txBox="1"/>
          <p:nvPr/>
        </p:nvSpPr>
        <p:spPr>
          <a:xfrm>
            <a:off x="2417273" y="2003689"/>
            <a:ext cx="7804087" cy="769441"/>
          </a:xfrm>
          <a:prstGeom prst="rect">
            <a:avLst/>
          </a:prstGeom>
          <a:noFill/>
        </p:spPr>
        <p:txBody>
          <a:bodyPr wrap="square" rtlCol="0">
            <a:spAutoFit/>
          </a:bodyPr>
          <a:lstStyle/>
          <a:p>
            <a:pPr algn="ctr"/>
            <a:r>
              <a:rPr lang="en-US" sz="4400" b="1">
                <a:solidFill>
                  <a:srgbClr val="0070C0"/>
                </a:solidFill>
                <a:latin typeface="Times New Roman" panose="02020603050405020304" pitchFamily="18" charset="0"/>
                <a:cs typeface="Times New Roman" panose="02020603050405020304" pitchFamily="18" charset="0"/>
              </a:rPr>
              <a:t>Bài thơ: Bó hoa tặng cô</a:t>
            </a:r>
          </a:p>
        </p:txBody>
      </p:sp>
      <p:sp>
        <p:nvSpPr>
          <p:cNvPr id="5" name="TextBox 4"/>
          <p:cNvSpPr txBox="1"/>
          <p:nvPr/>
        </p:nvSpPr>
        <p:spPr>
          <a:xfrm>
            <a:off x="2417273" y="2773130"/>
            <a:ext cx="7804087" cy="769441"/>
          </a:xfrm>
          <a:prstGeom prst="rect">
            <a:avLst/>
          </a:prstGeom>
          <a:noFill/>
        </p:spPr>
        <p:txBody>
          <a:bodyPr wrap="square" rtlCol="0">
            <a:spAutoFit/>
          </a:bodyPr>
          <a:lstStyle/>
          <a:p>
            <a:pPr algn="ctr"/>
            <a:r>
              <a:rPr lang="en-US" sz="4400" b="1">
                <a:solidFill>
                  <a:srgbClr val="0070C0"/>
                </a:solidFill>
                <a:latin typeface="Times New Roman" panose="02020603050405020304" pitchFamily="18" charset="0"/>
                <a:cs typeface="Times New Roman" panose="02020603050405020304" pitchFamily="18" charset="0"/>
              </a:rPr>
              <a:t>Tác giả: Ngô Quân Miện</a:t>
            </a:r>
          </a:p>
        </p:txBody>
      </p:sp>
      <p:pic>
        <p:nvPicPr>
          <p:cNvPr id="7" name="Picture 6"/>
          <p:cNvPicPr>
            <a:picLocks noChangeAspect="1"/>
          </p:cNvPicPr>
          <p:nvPr/>
        </p:nvPicPr>
        <p:blipFill>
          <a:blip r:embed="rId4"/>
          <a:stretch>
            <a:fillRect/>
          </a:stretch>
        </p:blipFill>
        <p:spPr>
          <a:xfrm>
            <a:off x="117424" y="0"/>
            <a:ext cx="658425" cy="658425"/>
          </a:xfrm>
          <a:prstGeom prst="rect">
            <a:avLst/>
          </a:prstGeom>
        </p:spPr>
      </p:pic>
    </p:spTree>
    <p:custDataLst>
      <p:tags r:id="rId1"/>
    </p:custDataLst>
    <p:extLst>
      <p:ext uri="{BB962C8B-B14F-4D97-AF65-F5344CB8AC3E}">
        <p14:creationId xmlns:p14="http://schemas.microsoft.com/office/powerpoint/2010/main" val="3482091826"/>
      </p:ext>
    </p:extLst>
  </p:cSld>
  <p:clrMapOvr>
    <a:masterClrMapping/>
  </p:clrMapOvr>
  <mc:AlternateContent xmlns:mc="http://schemas.openxmlformats.org/markup-compatibility/2006" xmlns:p14="http://schemas.microsoft.com/office/powerpoint/2010/main">
    <mc:Choice Requires="p14">
      <p:transition spd="slow" p14:dur="2000" advTm="26025"/>
    </mc:Choice>
    <mc:Fallback xmlns="">
      <p:transition spd="slow" advTm="26025"/>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extBox 3"/>
          <p:cNvSpPr txBox="1"/>
          <p:nvPr/>
        </p:nvSpPr>
        <p:spPr>
          <a:xfrm>
            <a:off x="5631254" y="4861710"/>
            <a:ext cx="6491335" cy="1323439"/>
          </a:xfrm>
          <a:prstGeom prst="rect">
            <a:avLst/>
          </a:prstGeom>
          <a:noFill/>
        </p:spPr>
        <p:txBody>
          <a:bodyPr wrap="square" rtlCol="0">
            <a:spAutoFit/>
          </a:bodyPr>
          <a:lstStyle/>
          <a:p>
            <a:r>
              <a:rPr lang="en-US" sz="4000" b="1" spc="50">
                <a:ln w="9525" cmpd="sng">
                  <a:solidFill>
                    <a:schemeClr val="accent1"/>
                  </a:solidFill>
                  <a:prstDash val="solid"/>
                </a:ln>
                <a:solidFill>
                  <a:srgbClr val="70AD47">
                    <a:tint val="1000"/>
                  </a:srgbClr>
                </a:solidFill>
                <a:effectLst>
                  <a:glow rad="38100">
                    <a:schemeClr val="accent1">
                      <a:alpha val="40000"/>
                    </a:schemeClr>
                  </a:glow>
                </a:effectLst>
                <a:latin typeface="Times New Roman" panose="02020603050405020304" pitchFamily="18" charset="0"/>
                <a:cs typeface="Times New Roman" panose="02020603050405020304" pitchFamily="18" charset="0"/>
              </a:rPr>
              <a:t>Bài thơ: Bó hoa tặng cô</a:t>
            </a:r>
          </a:p>
          <a:p>
            <a:endParaRPr lang="en-US" sz="4000" b="1" spc="50">
              <a:ln w="9525" cmpd="sng">
                <a:solidFill>
                  <a:schemeClr val="accent1"/>
                </a:solidFill>
                <a:prstDash val="solid"/>
              </a:ln>
              <a:solidFill>
                <a:srgbClr val="70AD47">
                  <a:tint val="1000"/>
                </a:srgbClr>
              </a:solidFill>
              <a:effectLst>
                <a:glow rad="38100">
                  <a:schemeClr val="accent1">
                    <a:alpha val="40000"/>
                  </a:schemeClr>
                </a:glow>
              </a:effectLst>
            </a:endParaRPr>
          </a:p>
        </p:txBody>
      </p:sp>
      <p:sp>
        <p:nvSpPr>
          <p:cNvPr id="5" name="TextBox 4"/>
          <p:cNvSpPr txBox="1"/>
          <p:nvPr/>
        </p:nvSpPr>
        <p:spPr>
          <a:xfrm>
            <a:off x="6195589" y="5657671"/>
            <a:ext cx="6491335" cy="1200329"/>
          </a:xfrm>
          <a:prstGeom prst="rect">
            <a:avLst/>
          </a:prstGeom>
          <a:noFill/>
        </p:spPr>
        <p:txBody>
          <a:bodyPr wrap="square" rtlCol="0">
            <a:spAutoFit/>
          </a:bodyPr>
          <a:lstStyle/>
          <a:p>
            <a:r>
              <a:rPr lang="en-US" sz="3200" b="1" spc="50">
                <a:ln w="9525" cmpd="sng">
                  <a:solidFill>
                    <a:schemeClr val="accent1"/>
                  </a:solidFill>
                  <a:prstDash val="solid"/>
                </a:ln>
                <a:solidFill>
                  <a:srgbClr val="70AD47">
                    <a:tint val="1000"/>
                  </a:srgbClr>
                </a:solidFill>
                <a:effectLst>
                  <a:glow rad="38100">
                    <a:schemeClr val="accent1">
                      <a:alpha val="40000"/>
                    </a:schemeClr>
                  </a:glow>
                </a:effectLst>
                <a:latin typeface="Times New Roman" panose="02020603050405020304" pitchFamily="18" charset="0"/>
                <a:cs typeface="Times New Roman" panose="02020603050405020304" pitchFamily="18" charset="0"/>
              </a:rPr>
              <a:t>Tác giả: Ngô Quân Miện </a:t>
            </a:r>
          </a:p>
          <a:p>
            <a:endParaRPr lang="en-US" sz="4000" b="1" spc="50">
              <a:ln w="9525" cmpd="sng">
                <a:solidFill>
                  <a:schemeClr val="accent1"/>
                </a:solidFill>
                <a:prstDash val="solid"/>
              </a:ln>
              <a:solidFill>
                <a:srgbClr val="70AD47">
                  <a:tint val="1000"/>
                </a:srgbClr>
              </a:solidFill>
              <a:effectLst>
                <a:glow rad="38100">
                  <a:schemeClr val="accent1">
                    <a:alpha val="40000"/>
                  </a:schemeClr>
                </a:glow>
              </a:effectLst>
            </a:endParaRPr>
          </a:p>
        </p:txBody>
      </p:sp>
      <p:pic>
        <p:nvPicPr>
          <p:cNvPr id="6" name="Picture 5"/>
          <p:cNvPicPr>
            <a:picLocks noChangeAspect="1"/>
          </p:cNvPicPr>
          <p:nvPr/>
        </p:nvPicPr>
        <p:blipFill>
          <a:blip r:embed="rId4"/>
          <a:stretch>
            <a:fillRect/>
          </a:stretch>
        </p:blipFill>
        <p:spPr>
          <a:xfrm>
            <a:off x="0" y="66876"/>
            <a:ext cx="658425" cy="658425"/>
          </a:xfrm>
          <a:prstGeom prst="rect">
            <a:avLst/>
          </a:prstGeom>
        </p:spPr>
      </p:pic>
    </p:spTree>
    <p:custDataLst>
      <p:tags r:id="rId1"/>
    </p:custDataLst>
    <p:extLst>
      <p:ext uri="{BB962C8B-B14F-4D97-AF65-F5344CB8AC3E}">
        <p14:creationId xmlns:p14="http://schemas.microsoft.com/office/powerpoint/2010/main" val="639921758"/>
      </p:ext>
    </p:extLst>
  </p:cSld>
  <p:clrMapOvr>
    <a:masterClrMapping/>
  </p:clrMapOvr>
  <mc:AlternateContent xmlns:mc="http://schemas.openxmlformats.org/markup-compatibility/2006" xmlns:p14="http://schemas.microsoft.com/office/powerpoint/2010/main">
    <mc:Choice Requires="p14">
      <p:transition spd="slow" p14:dur="2000" advTm="6556"/>
    </mc:Choice>
    <mc:Fallback xmlns="">
      <p:transition spd="slow" advTm="655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p:cNvSpPr txBox="1"/>
          <p:nvPr/>
        </p:nvSpPr>
        <p:spPr>
          <a:xfrm>
            <a:off x="6382693" y="4517678"/>
            <a:ext cx="5368705" cy="1754326"/>
          </a:xfrm>
          <a:prstGeom prst="rect">
            <a:avLst/>
          </a:prstGeom>
          <a:noFill/>
        </p:spPr>
        <p:txBody>
          <a:bodyPr wrap="square" rtlCol="0">
            <a:spAutoFit/>
          </a:bodyPr>
          <a:lstStyle/>
          <a:p>
            <a:pPr algn="ctr"/>
            <a:r>
              <a:rPr lang="en-US" sz="3600" b="1">
                <a:solidFill>
                  <a:schemeClr val="bg1"/>
                </a:solidFill>
                <a:latin typeface="Times New Roman" panose="02020603050405020304" pitchFamily="18" charset="0"/>
                <a:cs typeface="Times New Roman" panose="02020603050405020304" pitchFamily="18" charset="0"/>
              </a:rPr>
              <a:t>Ngày mồng tám tháng ba</a:t>
            </a:r>
          </a:p>
          <a:p>
            <a:pPr algn="ctr"/>
            <a:r>
              <a:rPr lang="en-US" sz="3600" b="1">
                <a:solidFill>
                  <a:schemeClr val="bg1"/>
                </a:solidFill>
                <a:latin typeface="Times New Roman" panose="02020603050405020304" pitchFamily="18" charset="0"/>
                <a:cs typeface="Times New Roman" panose="02020603050405020304" pitchFamily="18" charset="0"/>
              </a:rPr>
              <a:t>Chúng em đi hái hoa</a:t>
            </a:r>
          </a:p>
          <a:p>
            <a:pPr algn="ctr"/>
            <a:r>
              <a:rPr lang="en-US" sz="3600" b="1">
                <a:solidFill>
                  <a:schemeClr val="bg1"/>
                </a:solidFill>
                <a:latin typeface="Times New Roman" panose="02020603050405020304" pitchFamily="18" charset="0"/>
                <a:cs typeface="Times New Roman" panose="02020603050405020304" pitchFamily="18" charset="0"/>
              </a:rPr>
              <a:t>Mang về tặng cô giáo</a:t>
            </a:r>
          </a:p>
        </p:txBody>
      </p:sp>
      <p:pic>
        <p:nvPicPr>
          <p:cNvPr id="5" name="Picture 4"/>
          <p:cNvPicPr>
            <a:picLocks noChangeAspect="1"/>
          </p:cNvPicPr>
          <p:nvPr/>
        </p:nvPicPr>
        <p:blipFill>
          <a:blip r:embed="rId4"/>
          <a:stretch>
            <a:fillRect/>
          </a:stretch>
        </p:blipFill>
        <p:spPr>
          <a:xfrm>
            <a:off x="72157" y="0"/>
            <a:ext cx="658425" cy="658425"/>
          </a:xfrm>
          <a:prstGeom prst="rect">
            <a:avLst/>
          </a:prstGeom>
        </p:spPr>
      </p:pic>
    </p:spTree>
    <p:custDataLst>
      <p:tags r:id="rId1"/>
    </p:custDataLst>
    <p:extLst>
      <p:ext uri="{BB962C8B-B14F-4D97-AF65-F5344CB8AC3E}">
        <p14:creationId xmlns:p14="http://schemas.microsoft.com/office/powerpoint/2010/main" val="1119256088"/>
      </p:ext>
    </p:extLst>
  </p:cSld>
  <p:clrMapOvr>
    <a:masterClrMapping/>
  </p:clrMapOvr>
  <mc:AlternateContent xmlns:mc="http://schemas.openxmlformats.org/markup-compatibility/2006" xmlns:p14="http://schemas.microsoft.com/office/powerpoint/2010/main">
    <mc:Choice Requires="p14">
      <p:transition spd="slow" p14:dur="2000" advTm="10463"/>
    </mc:Choice>
    <mc:Fallback xmlns="">
      <p:transition spd="slow" advTm="1046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barn(inVertical)">
                                      <p:cBhvr>
                                        <p:cTn id="10" dur="500"/>
                                        <p:tgtEl>
                                          <p:spTgt spid="3">
                                            <p:txEl>
                                              <p:pRg st="1" end="1"/>
                                            </p:txEl>
                                          </p:spTgt>
                                        </p:tgtEl>
                                      </p:cBhvr>
                                    </p:animEffect>
                                  </p:childTnLst>
                                </p:cTn>
                              </p:par>
                              <p:par>
                                <p:cTn id="11" presetID="16" presetClass="entr" presetSubtype="21"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barn(inVertical)">
                                      <p:cBhvr>
                                        <p:cTn id="13"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12192000" cy="6874975"/>
          </a:xfrm>
          <a:prstGeom prst="rect">
            <a:avLst/>
          </a:prstGeom>
        </p:spPr>
      </p:pic>
      <p:sp>
        <p:nvSpPr>
          <p:cNvPr id="3" name="TextBox 2"/>
          <p:cNvSpPr txBox="1"/>
          <p:nvPr/>
        </p:nvSpPr>
        <p:spPr>
          <a:xfrm>
            <a:off x="878187" y="561316"/>
            <a:ext cx="4581053" cy="1200329"/>
          </a:xfrm>
          <a:prstGeom prst="rect">
            <a:avLst/>
          </a:prstGeom>
          <a:noFill/>
        </p:spPr>
        <p:txBody>
          <a:bodyPr wrap="square" rtlCol="0">
            <a:spAutoFit/>
          </a:bodyPr>
          <a:lstStyle/>
          <a:p>
            <a:pPr algn="ctr"/>
            <a:r>
              <a:rPr lang="en-US" sz="3600" b="1">
                <a:solidFill>
                  <a:schemeClr val="bg1"/>
                </a:solidFill>
                <a:latin typeface="Times New Roman" panose="02020603050405020304" pitchFamily="18" charset="0"/>
                <a:cs typeface="Times New Roman" panose="02020603050405020304" pitchFamily="18" charset="0"/>
              </a:rPr>
              <a:t>Bó hoa của em đây</a:t>
            </a:r>
          </a:p>
          <a:p>
            <a:pPr algn="ctr"/>
            <a:r>
              <a:rPr lang="en-US" sz="3600" b="1">
                <a:solidFill>
                  <a:schemeClr val="bg1"/>
                </a:solidFill>
                <a:latin typeface="Times New Roman" panose="02020603050405020304" pitchFamily="18" charset="0"/>
                <a:cs typeface="Times New Roman" panose="02020603050405020304" pitchFamily="18" charset="0"/>
              </a:rPr>
              <a:t>Vàng tươi hoa cúc áo</a:t>
            </a:r>
          </a:p>
        </p:txBody>
      </p:sp>
      <p:pic>
        <p:nvPicPr>
          <p:cNvPr id="5" name="Picture 4"/>
          <p:cNvPicPr>
            <a:picLocks noChangeAspect="1"/>
          </p:cNvPicPr>
          <p:nvPr/>
        </p:nvPicPr>
        <p:blipFill>
          <a:blip r:embed="rId4"/>
          <a:stretch>
            <a:fillRect/>
          </a:stretch>
        </p:blipFill>
        <p:spPr>
          <a:xfrm>
            <a:off x="109881" y="0"/>
            <a:ext cx="658425" cy="658425"/>
          </a:xfrm>
          <a:prstGeom prst="rect">
            <a:avLst/>
          </a:prstGeom>
        </p:spPr>
      </p:pic>
    </p:spTree>
    <p:custDataLst>
      <p:tags r:id="rId1"/>
    </p:custDataLst>
    <p:extLst>
      <p:ext uri="{BB962C8B-B14F-4D97-AF65-F5344CB8AC3E}">
        <p14:creationId xmlns:p14="http://schemas.microsoft.com/office/powerpoint/2010/main" val="2935312601"/>
      </p:ext>
    </p:extLst>
  </p:cSld>
  <p:clrMapOvr>
    <a:masterClrMapping/>
  </p:clrMapOvr>
  <mc:AlternateContent xmlns:mc="http://schemas.openxmlformats.org/markup-compatibility/2006" xmlns:p14="http://schemas.microsoft.com/office/powerpoint/2010/main">
    <mc:Choice Requires="p14">
      <p:transition spd="slow" p14:dur="2000" advTm="7463"/>
    </mc:Choice>
    <mc:Fallback xmlns="">
      <p:transition spd="slow" advTm="746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Picture 4" descr="untitle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a:spLocks noChangeArrowheads="1"/>
          </p:cNvSpPr>
          <p:nvPr/>
        </p:nvSpPr>
        <p:spPr bwMode="auto">
          <a:xfrm>
            <a:off x="3327903" y="5337772"/>
            <a:ext cx="84582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en-US" sz="3600" b="1">
                <a:solidFill>
                  <a:schemeClr val="bg1"/>
                </a:solidFill>
                <a:latin typeface="Times New Roman" panose="02020603050405020304" pitchFamily="18" charset="0"/>
                <a:cs typeface="Times New Roman" panose="02020603050405020304" pitchFamily="18" charset="0"/>
              </a:rPr>
              <a:t>Hồng hồng hoa cối xay</a:t>
            </a: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660903" cy="660903"/>
          </a:xfrm>
          <a:prstGeom prst="rect">
            <a:avLst/>
          </a:prstGeom>
        </p:spPr>
      </p:pic>
    </p:spTree>
    <p:custDataLst>
      <p:tags r:id="rId1"/>
    </p:custDataLst>
    <p:extLst>
      <p:ext uri="{BB962C8B-B14F-4D97-AF65-F5344CB8AC3E}">
        <p14:creationId xmlns:p14="http://schemas.microsoft.com/office/powerpoint/2010/main" val="1229157934"/>
      </p:ext>
    </p:extLst>
  </p:cSld>
  <p:clrMapOvr>
    <a:masterClrMapping/>
  </p:clrMapOvr>
  <mc:AlternateContent xmlns:mc="http://schemas.openxmlformats.org/markup-compatibility/2006" xmlns:p14="http://schemas.microsoft.com/office/powerpoint/2010/main">
    <mc:Choice Requires="p14">
      <p:transition spd="slow" p14:dur="2000" advTm="4539"/>
    </mc:Choice>
    <mc:Fallback xmlns="">
      <p:transition spd="slow" advTm="453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2" name="Picture 4" descr="dong rie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a:spLocks noChangeArrowheads="1"/>
          </p:cNvSpPr>
          <p:nvPr/>
        </p:nvSpPr>
        <p:spPr bwMode="auto">
          <a:xfrm>
            <a:off x="2375403" y="5279679"/>
            <a:ext cx="87630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en-US" sz="3600" b="1">
                <a:solidFill>
                  <a:srgbClr val="FFFFFF"/>
                </a:solidFill>
                <a:latin typeface="Times New Roman" panose="02020603050405020304" pitchFamily="18" charset="0"/>
                <a:cs typeface="Times New Roman" panose="02020603050405020304" pitchFamily="18" charset="0"/>
              </a:rPr>
              <a:t>Đỏ rực nụ dong giềng</a:t>
            </a: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660903" cy="660903"/>
          </a:xfrm>
          <a:prstGeom prst="rect">
            <a:avLst/>
          </a:prstGeom>
        </p:spPr>
      </p:pic>
    </p:spTree>
    <p:custDataLst>
      <p:tags r:id="rId1"/>
    </p:custDataLst>
    <p:extLst>
      <p:ext uri="{BB962C8B-B14F-4D97-AF65-F5344CB8AC3E}">
        <p14:creationId xmlns:p14="http://schemas.microsoft.com/office/powerpoint/2010/main" val="3561804635"/>
      </p:ext>
    </p:extLst>
  </p:cSld>
  <p:clrMapOvr>
    <a:masterClrMapping/>
  </p:clrMapOvr>
  <mc:AlternateContent xmlns:mc="http://schemas.openxmlformats.org/markup-compatibility/2006" xmlns:p14="http://schemas.microsoft.com/office/powerpoint/2010/main">
    <mc:Choice Requires="p14">
      <p:transition spd="slow" p14:dur="2000" advTm="5210"/>
    </mc:Choice>
    <mc:Fallback xmlns="">
      <p:transition spd="slow" advTm="521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tags/tag1.xml><?xml version="1.0" encoding="utf-8"?>
<p:tagLst xmlns:a="http://schemas.openxmlformats.org/drawingml/2006/main" xmlns:r="http://schemas.openxmlformats.org/officeDocument/2006/relationships" xmlns:p="http://schemas.openxmlformats.org/presentationml/2006/main">
  <p:tag name="KSO_WM_SLIDE_SUBTYPE" val="pureTxt"/>
  <p:tag name="KSO_WM_TEMPLATE_TOPIC_DEFAULT" val="1"/>
  <p:tag name="KSO_WM_TEMPLATE_JOB_ID" val="2"/>
  <p:tag name="KSO_WM_TEMPLATE_SCENE_ID" val="1"/>
  <p:tag name="KSO_WM_TEMPLATE_OUTLINE_ID" val="15"/>
  <p:tag name="KSO_WM_TEMPLATE_TOPIC_ID" val="2869567"/>
  <p:tag name="KSO_WM_SLIDE_SIZE" val="828*343"/>
  <p:tag name="KSO_WM_SLIDE_POSITION" val="66*144"/>
  <p:tag name="KSO_WM_BEAUTIFY_FLAG" val="#wm#"/>
  <p:tag name="KSO_WM_SLIDE_TYPE" val="title"/>
  <p:tag name="KSO_WM_SLIDE_LAYOUT_CNT" val="1_1"/>
  <p:tag name="KSO_WM_SLIDE_LAYOUT" val="a_b"/>
  <p:tag name="KSO_WM_SLIDE_ITEM_CNT" val="2"/>
  <p:tag name="KSO_WM_SLIDE_INDEX" val="1"/>
  <p:tag name="KSO_WM_SLIDE_ID" val="custom20184553_1"/>
  <p:tag name="KSO_WM_TAG_VERSION" val="1.0"/>
  <p:tag name="KSO_WM_TEMPLATE_INDEX" val="20184553"/>
  <p:tag name="KSO_WM_TEMPLATE_CATEGORY" val="custom"/>
  <p:tag name="KSO_WM_TEMPLATE_THUMBS_INDEX" val="1、6、10、14、20、26、27、28、29、31"/>
  <p:tag name="TIMING" val="|3.1|1|0.7|4.1|2.2|3.1|2.6"/>
</p:tagLst>
</file>

<file path=ppt/tags/tag10.xml><?xml version="1.0" encoding="utf-8"?>
<p:tagLst xmlns:a="http://schemas.openxmlformats.org/drawingml/2006/main" xmlns:r="http://schemas.openxmlformats.org/officeDocument/2006/relationships" xmlns:p="http://schemas.openxmlformats.org/presentationml/2006/main">
  <p:tag name="TIMING" val="|0.6"/>
</p:tagLst>
</file>

<file path=ppt/tags/tag11.xml><?xml version="1.0" encoding="utf-8"?>
<p:tagLst xmlns:a="http://schemas.openxmlformats.org/drawingml/2006/main" xmlns:r="http://schemas.openxmlformats.org/officeDocument/2006/relationships" xmlns:p="http://schemas.openxmlformats.org/presentationml/2006/main">
  <p:tag name="TIMING" val="|1.3"/>
</p:tagLst>
</file>

<file path=ppt/tags/tag12.xml><?xml version="1.0" encoding="utf-8"?>
<p:tagLst xmlns:a="http://schemas.openxmlformats.org/drawingml/2006/main" xmlns:r="http://schemas.openxmlformats.org/officeDocument/2006/relationships" xmlns:p="http://schemas.openxmlformats.org/presentationml/2006/main">
  <p:tag name="TIMING" val="|1.6"/>
</p:tagLst>
</file>

<file path=ppt/tags/tag13.xml><?xml version="1.0" encoding="utf-8"?>
<p:tagLst xmlns:a="http://schemas.openxmlformats.org/drawingml/2006/main" xmlns:r="http://schemas.openxmlformats.org/officeDocument/2006/relationships" xmlns:p="http://schemas.openxmlformats.org/presentationml/2006/main">
  <p:tag name="TIMING" val="|1.8"/>
</p:tagLst>
</file>

<file path=ppt/tags/tag14.xml><?xml version="1.0" encoding="utf-8"?>
<p:tagLst xmlns:a="http://schemas.openxmlformats.org/drawingml/2006/main" xmlns:r="http://schemas.openxmlformats.org/officeDocument/2006/relationships" xmlns:p="http://schemas.openxmlformats.org/presentationml/2006/main">
  <p:tag name="TIMING" val="|7.1"/>
</p:tagLst>
</file>

<file path=ppt/tags/tag15.xml><?xml version="1.0" encoding="utf-8"?>
<p:tagLst xmlns:a="http://schemas.openxmlformats.org/drawingml/2006/main" xmlns:r="http://schemas.openxmlformats.org/officeDocument/2006/relationships" xmlns:p="http://schemas.openxmlformats.org/presentationml/2006/main">
  <p:tag name="TIMING" val="|2.4|7.3|2.2"/>
</p:tagLst>
</file>

<file path=ppt/tags/tag16.xml><?xml version="1.0" encoding="utf-8"?>
<p:tagLst xmlns:a="http://schemas.openxmlformats.org/drawingml/2006/main" xmlns:r="http://schemas.openxmlformats.org/officeDocument/2006/relationships" xmlns:p="http://schemas.openxmlformats.org/presentationml/2006/main">
  <p:tag name="TIMING" val="|1.9|11.5"/>
</p:tagLst>
</file>

<file path=ppt/tags/tag17.xml><?xml version="1.0" encoding="utf-8"?>
<p:tagLst xmlns:a="http://schemas.openxmlformats.org/drawingml/2006/main" xmlns:r="http://schemas.openxmlformats.org/officeDocument/2006/relationships" xmlns:p="http://schemas.openxmlformats.org/presentationml/2006/main">
  <p:tag name="TIMING" val="|3.5|7|2.5|2.3|2.7"/>
</p:tagLst>
</file>

<file path=ppt/tags/tag18.xml><?xml version="1.0" encoding="utf-8"?>
<p:tagLst xmlns:a="http://schemas.openxmlformats.org/drawingml/2006/main" xmlns:r="http://schemas.openxmlformats.org/officeDocument/2006/relationships" xmlns:p="http://schemas.openxmlformats.org/presentationml/2006/main">
  <p:tag name="TIMING" val="|2"/>
</p:tagLst>
</file>

<file path=ppt/tags/tag19.xml><?xml version="1.0" encoding="utf-8"?>
<p:tagLst xmlns:a="http://schemas.openxmlformats.org/drawingml/2006/main" xmlns:r="http://schemas.openxmlformats.org/officeDocument/2006/relationships" xmlns:p="http://schemas.openxmlformats.org/presentationml/2006/main">
  <p:tag name="TIMING" val="|2.7"/>
</p:tagLst>
</file>

<file path=ppt/tags/tag2.xml><?xml version="1.0" encoding="utf-8"?>
<p:tagLst xmlns:a="http://schemas.openxmlformats.org/drawingml/2006/main" xmlns:r="http://schemas.openxmlformats.org/officeDocument/2006/relationships" xmlns:p="http://schemas.openxmlformats.org/presentationml/2006/main">
  <p:tag name="TIMING" val="|25|2|0.9"/>
</p:tagLst>
</file>

<file path=ppt/tags/tag20.xml><?xml version="1.0" encoding="utf-8"?>
<p:tagLst xmlns:a="http://schemas.openxmlformats.org/drawingml/2006/main" xmlns:r="http://schemas.openxmlformats.org/officeDocument/2006/relationships" xmlns:p="http://schemas.openxmlformats.org/presentationml/2006/main">
  <p:tag name="TIMING" val="|1.6"/>
</p:tagLst>
</file>

<file path=ppt/tags/tag21.xml><?xml version="1.0" encoding="utf-8"?>
<p:tagLst xmlns:a="http://schemas.openxmlformats.org/drawingml/2006/main" xmlns:r="http://schemas.openxmlformats.org/officeDocument/2006/relationships" xmlns:p="http://schemas.openxmlformats.org/presentationml/2006/main">
  <p:tag name="TIMING" val="|1.9"/>
</p:tagLst>
</file>

<file path=ppt/tags/tag22.xml><?xml version="1.0" encoding="utf-8"?>
<p:tagLst xmlns:a="http://schemas.openxmlformats.org/drawingml/2006/main" xmlns:r="http://schemas.openxmlformats.org/officeDocument/2006/relationships" xmlns:p="http://schemas.openxmlformats.org/presentationml/2006/main">
  <p:tag name="TIMING" val="|2"/>
</p:tagLst>
</file>

<file path=ppt/tags/tag23.xml><?xml version="1.0" encoding="utf-8"?>
<p:tagLst xmlns:a="http://schemas.openxmlformats.org/drawingml/2006/main" xmlns:r="http://schemas.openxmlformats.org/officeDocument/2006/relationships" xmlns:p="http://schemas.openxmlformats.org/presentationml/2006/main">
  <p:tag name="TIMING" val="|2.4"/>
</p:tagLst>
</file>

<file path=ppt/tags/tag24.xml><?xml version="1.0" encoding="utf-8"?>
<p:tagLst xmlns:a="http://schemas.openxmlformats.org/drawingml/2006/main" xmlns:r="http://schemas.openxmlformats.org/officeDocument/2006/relationships" xmlns:p="http://schemas.openxmlformats.org/presentationml/2006/main">
  <p:tag name="TIMING" val="|1.9"/>
</p:tagLst>
</file>

<file path=ppt/tags/tag25.xml><?xml version="1.0" encoding="utf-8"?>
<p:tagLst xmlns:a="http://schemas.openxmlformats.org/drawingml/2006/main" xmlns:r="http://schemas.openxmlformats.org/officeDocument/2006/relationships" xmlns:p="http://schemas.openxmlformats.org/presentationml/2006/main">
  <p:tag name="TIMING" val="|7.2|2.3|2.3|1.4|1.3|2.5|2.5|1.2|1.4|1.3|1.4|1.4|1.3|1.2|1.3|2.7|2.6|2.6|2.8|2.3|2.5|2.7|2.5|2.7"/>
</p:tagLst>
</file>

<file path=ppt/tags/tag26.xml><?xml version="1.0" encoding="utf-8"?>
<p:tagLst xmlns:a="http://schemas.openxmlformats.org/drawingml/2006/main" xmlns:r="http://schemas.openxmlformats.org/officeDocument/2006/relationships" xmlns:p="http://schemas.openxmlformats.org/presentationml/2006/main">
  <p:tag name="TIMING" val="|6.4"/>
</p:tagLst>
</file>

<file path=ppt/tags/tag27.xml><?xml version="1.0" encoding="utf-8"?>
<p:tagLst xmlns:a="http://schemas.openxmlformats.org/drawingml/2006/main" xmlns:r="http://schemas.openxmlformats.org/officeDocument/2006/relationships" xmlns:p="http://schemas.openxmlformats.org/presentationml/2006/main">
  <p:tag name="TIMING" val="|1.5"/>
</p:tagLst>
</file>

<file path=ppt/tags/tag3.xml><?xml version="1.0" encoding="utf-8"?>
<p:tagLst xmlns:a="http://schemas.openxmlformats.org/drawingml/2006/main" xmlns:r="http://schemas.openxmlformats.org/officeDocument/2006/relationships" xmlns:p="http://schemas.openxmlformats.org/presentationml/2006/main">
  <p:tag name="TIMING" val="|1.9|8.6|2"/>
</p:tagLst>
</file>

<file path=ppt/tags/tag4.xml><?xml version="1.0" encoding="utf-8"?>
<p:tagLst xmlns:a="http://schemas.openxmlformats.org/drawingml/2006/main" xmlns:r="http://schemas.openxmlformats.org/officeDocument/2006/relationships" xmlns:p="http://schemas.openxmlformats.org/presentationml/2006/main">
  <p:tag name="TIMING" val="|1.2"/>
</p:tagLst>
</file>

<file path=ppt/tags/tag5.xml><?xml version="1.0" encoding="utf-8"?>
<p:tagLst xmlns:a="http://schemas.openxmlformats.org/drawingml/2006/main" xmlns:r="http://schemas.openxmlformats.org/officeDocument/2006/relationships" xmlns:p="http://schemas.openxmlformats.org/presentationml/2006/main">
  <p:tag name="TIMING" val="|1.9"/>
</p:tagLst>
</file>

<file path=ppt/tags/tag6.xml><?xml version="1.0" encoding="utf-8"?>
<p:tagLst xmlns:a="http://schemas.openxmlformats.org/drawingml/2006/main" xmlns:r="http://schemas.openxmlformats.org/officeDocument/2006/relationships" xmlns:p="http://schemas.openxmlformats.org/presentationml/2006/main">
  <p:tag name="TIMING" val="|1.6"/>
</p:tagLst>
</file>

<file path=ppt/tags/tag7.xml><?xml version="1.0" encoding="utf-8"?>
<p:tagLst xmlns:a="http://schemas.openxmlformats.org/drawingml/2006/main" xmlns:r="http://schemas.openxmlformats.org/officeDocument/2006/relationships" xmlns:p="http://schemas.openxmlformats.org/presentationml/2006/main">
  <p:tag name="TIMING" val="|1.3"/>
</p:tagLst>
</file>

<file path=ppt/tags/tag8.xml><?xml version="1.0" encoding="utf-8"?>
<p:tagLst xmlns:a="http://schemas.openxmlformats.org/drawingml/2006/main" xmlns:r="http://schemas.openxmlformats.org/officeDocument/2006/relationships" xmlns:p="http://schemas.openxmlformats.org/presentationml/2006/main">
  <p:tag name="TIMING" val="|1.8"/>
</p:tagLst>
</file>

<file path=ppt/tags/tag9.xml><?xml version="1.0" encoding="utf-8"?>
<p:tagLst xmlns:a="http://schemas.openxmlformats.org/drawingml/2006/main" xmlns:r="http://schemas.openxmlformats.org/officeDocument/2006/relationships" xmlns:p="http://schemas.openxmlformats.org/presentationml/2006/main">
  <p:tag name="TIMING" val="|1.8|1.2"/>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502</TotalTime>
  <Words>592</Words>
  <Application>Microsoft Office PowerPoint</Application>
  <PresentationFormat>Màn hình rộng</PresentationFormat>
  <Paragraphs>98</Paragraphs>
  <Slides>28</Slides>
  <Notes>1</Notes>
  <HiddenSlides>0</HiddenSlides>
  <MMClips>1</MMClips>
  <ScaleCrop>false</ScaleCrop>
  <HeadingPairs>
    <vt:vector size="4" baseType="variant">
      <vt:variant>
        <vt:lpstr>Chủ đề</vt:lpstr>
      </vt:variant>
      <vt:variant>
        <vt:i4>8</vt:i4>
      </vt:variant>
      <vt:variant>
        <vt:lpstr>Tiêu đề Bản chiếu</vt:lpstr>
      </vt:variant>
      <vt:variant>
        <vt:i4>28</vt:i4>
      </vt:variant>
    </vt:vector>
  </HeadingPairs>
  <TitlesOfParts>
    <vt:vector size="36" baseType="lpstr">
      <vt:lpstr>1_Office Theme</vt:lpstr>
      <vt:lpstr>2_Office Theme</vt:lpstr>
      <vt:lpstr>3_Office Theme</vt:lpstr>
      <vt:lpstr>1_Default Design</vt:lpstr>
      <vt:lpstr>2_Default Design</vt:lpstr>
      <vt:lpstr>3_Default Design</vt:lpstr>
      <vt:lpstr>Office Theme</vt:lpstr>
      <vt:lpstr>4_Office Theme</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account</dc:creator>
  <cp:lastModifiedBy>nguyennhai1191@gmail.com</cp:lastModifiedBy>
  <cp:revision>50</cp:revision>
  <dcterms:created xsi:type="dcterms:W3CDTF">2022-01-19T13:36:27Z</dcterms:created>
  <dcterms:modified xsi:type="dcterms:W3CDTF">2022-03-27T15:58:52Z</dcterms:modified>
</cp:coreProperties>
</file>