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6"/>
  </p:notesMasterIdLst>
  <p:sldIdLst>
    <p:sldId id="259" r:id="rId5"/>
    <p:sldId id="260" r:id="rId6"/>
    <p:sldId id="269" r:id="rId7"/>
    <p:sldId id="271" r:id="rId8"/>
    <p:sldId id="262" r:id="rId9"/>
    <p:sldId id="263" r:id="rId10"/>
    <p:sldId id="264" r:id="rId11"/>
    <p:sldId id="265" r:id="rId12"/>
    <p:sldId id="273" r:id="rId13"/>
    <p:sldId id="287" r:id="rId14"/>
    <p:sldId id="277" r:id="rId15"/>
    <p:sldId id="279" r:id="rId16"/>
    <p:sldId id="282" r:id="rId17"/>
    <p:sldId id="283" r:id="rId18"/>
    <p:sldId id="281" r:id="rId19"/>
    <p:sldId id="288" r:id="rId20"/>
    <p:sldId id="286" r:id="rId21"/>
    <p:sldId id="291" r:id="rId22"/>
    <p:sldId id="268" r:id="rId23"/>
    <p:sldId id="289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BC62D"/>
    <a:srgbClr val="BC4C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192BE-D9C8-4629-BFB5-65CFC175B4DF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993FD-1D81-458B-9821-9061D09B6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78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174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B1C9E3-74A4-401E-ABB9-C8454ED12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1612C34-93AB-47C4-AEA3-8C565ABB1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8839B2-F9AA-4DCF-A048-FA61A235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86324D-C02E-40B2-9CB5-BAA871D25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448C1E-DE65-4CE1-B625-F2A25AEB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95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5D08EB-BE52-4FC1-9959-2E5683D3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DD489DA-DBB6-4EFC-9DE9-A8A6E92A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2E56FC-8BFA-4759-99DA-3AC54E24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C62EBF-AEAE-40E3-A2CC-97320A4C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7B655F-2D1C-4ED2-81E7-1082C2B7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20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AE9B227-D368-4C93-AD53-475416FF6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54DE5A7-D414-4864-A1DB-DCC52A5BE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18C284-1BDB-4665-825D-FE7EDD8D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26A2AD-02A0-408A-AB7E-A9058986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18727A-DAFD-4F47-9F21-A5F6D80D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65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B1C9E3-74A4-401E-ABB9-C8454ED12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1612C34-93AB-47C4-AEA3-8C565ABB1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8839B2-F9AA-4DCF-A048-FA61A235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86324D-C02E-40B2-9CB5-BAA871D25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448C1E-DE65-4CE1-B625-F2A25AEB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182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6AD1EF-1969-4DA4-A422-18C5AB75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3A120C-5FDF-4A05-869B-FD85E652B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6FE088-FE45-4C47-BE07-B8669640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F479AB-78BB-4243-A7A1-33CC7FC6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33D4F7-68A3-4CE4-A75C-1D1FA840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89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BD4B6B-0CF8-4FCF-8D6E-C06FC948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A6800D7-E30E-44A5-9712-690D25650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ABA789-BD69-4DFA-96C9-7202B6AF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F961C9-43CB-47CA-8580-CD8C846EE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DCD5DAD-B49A-4512-8326-3688D8E8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45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DD8115-BF7D-49D6-9DFE-39DC6F56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FC2EC7-7791-498C-AAAD-1CA0E4E89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DDB958D-D9C8-4C6B-88E4-9EE90C8C6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3D6C527-77AB-49A1-96FC-15DEB9A7E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6A2F998-C5E6-4399-9371-F20FD4F9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710A41-77BB-426D-B208-33B5A2D8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417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98DB23-F353-4173-B072-E7080A06B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151BBF3-AA72-4885-A683-875615BFA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6D2BE1-302D-4898-87E1-5BDB88DA5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7CA47B4-6933-457E-A5BB-C5D7A6C89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2BED800-792D-4789-BCCB-9977654F7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41D1516-7208-4C03-B9D2-8E425FE0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842B897-3B0B-429C-B111-E380902B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D5A36F3-82CA-4072-AE3A-5B482112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41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5AACEB-6208-4A82-8E30-B80757F2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2CCAA17-BF6B-4BFB-B46E-897C7137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5BD0087-79CE-4905-AE38-9010C8BA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A8D4E4A-09F7-4845-A69D-36F6E0ED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466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C486368-4EBC-49B8-9ACF-AC258BDA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8BA7B0B-1BC7-466C-8D80-09075C8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8556606-8D13-4E91-902B-2F288D44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522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FE1724-FA3E-4BC4-B21A-1886F64E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523F76-0B69-45DA-B665-C289A5D9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A49F03-C276-4B81-88AB-8D2C3070D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01676EE-7F0B-4DCF-854A-540889B9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D24E93-7206-4A24-84CC-D69F61C8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2C4E065-C3B6-43D1-A9DD-474C09DC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59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6AD1EF-1969-4DA4-A422-18C5AB75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3A120C-5FDF-4A05-869B-FD85E652B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6FE088-FE45-4C47-BE07-B8669640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F479AB-78BB-4243-A7A1-33CC7FC6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33D4F7-68A3-4CE4-A75C-1D1FA840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217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81A024-56D9-4BC4-B044-C80E050E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4023B4A-F865-4486-A1A4-6107A7607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1DF3CF5-48E6-4360-BF6B-EF2BCBEFF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C2E6C3A-9097-4CE7-BADC-8F829362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87D2C3-3508-4EEB-93A9-1F55A669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96C5E89-4C8B-46F9-A19B-64385867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361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5D08EB-BE52-4FC1-9959-2E5683D3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DD489DA-DBB6-4EFC-9DE9-A8A6E92A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2E56FC-8BFA-4759-99DA-3AC54E24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C62EBF-AEAE-40E3-A2CC-97320A4C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7B655F-2D1C-4ED2-81E7-1082C2B7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859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AE9B227-D368-4C93-AD53-475416FF6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54DE5A7-D414-4864-A1DB-DCC52A5BE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18C284-1BDB-4665-825D-FE7EDD8D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26A2AD-02A0-408A-AB7E-A9058986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18727A-DAFD-4F47-9F21-A5F6D80D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23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472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851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326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41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8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07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68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BD4B6B-0CF8-4FCF-8D6E-C06FC948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A6800D7-E30E-44A5-9712-690D25650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ABA789-BD69-4DFA-96C9-7202B6AF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F961C9-43CB-47CA-8580-CD8C846EE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DCD5DAD-B49A-4512-8326-3688D8E8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60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255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857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12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11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311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4084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919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5159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985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63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DD8115-BF7D-49D6-9DFE-39DC6F56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FC2EC7-7791-498C-AAAD-1CA0E4E89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DDB958D-D9C8-4C6B-88E4-9EE90C8C6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3D6C527-77AB-49A1-96FC-15DEB9A7E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6A2F998-C5E6-4399-9371-F20FD4F9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710A41-77BB-426D-B208-33B5A2D8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048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117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5386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152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0718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732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98DB23-F353-4173-B072-E7080A06B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151BBF3-AA72-4885-A683-875615BFA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6D2BE1-302D-4898-87E1-5BDB88DA5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7CA47B4-6933-457E-A5BB-C5D7A6C89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2BED800-792D-4789-BCCB-9977654F7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41D1516-7208-4C03-B9D2-8E425FE0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842B897-3B0B-429C-B111-E380902B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D5A36F3-82CA-4072-AE3A-5B482112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86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5AACEB-6208-4A82-8E30-B80757F2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2CCAA17-BF6B-4BFB-B46E-897C7137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5BD0087-79CE-4905-AE38-9010C8BA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A8D4E4A-09F7-4845-A69D-36F6E0ED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29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C486368-4EBC-49B8-9ACF-AC258BDA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8BA7B0B-1BC7-466C-8D80-09075C8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8556606-8D13-4E91-902B-2F288D44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336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FE1724-FA3E-4BC4-B21A-1886F64E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523F76-0B69-45DA-B665-C289A5D9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A49F03-C276-4B81-88AB-8D2C3070D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01676EE-7F0B-4DCF-854A-540889B9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D24E93-7206-4A24-84CC-D69F61C8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2C4E065-C3B6-43D1-A9DD-474C09DC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601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81A024-56D9-4BC4-B044-C80E050E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4023B4A-F865-4486-A1A4-6107A7607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1DF3CF5-48E6-4360-BF6B-EF2BCBEFF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C2E6C3A-9097-4CE7-BADC-8F829362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87D2C3-3508-4EEB-93A9-1F55A669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96C5E89-4C8B-46F9-A19B-64385867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373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94DAA96-1DEF-40D9-8A3C-D1E8C79E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A7C38D-65E1-44C3-9026-40989DBE9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3B82FC-BB98-4016-83AD-F1F59927F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EE15C0-F435-47D8-A068-1C3B0D3D9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F08B7A-8BB0-4A75-828E-F750F7BCC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87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94DAA96-1DEF-40D9-8A3C-D1E8C79E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A7C38D-65E1-44C3-9026-40989DBE9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3B82FC-BB98-4016-83AD-F1F59927F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EE15C0-F435-47D8-A068-1C3B0D3D9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F08B7A-8BB0-4A75-828E-F750F7BCC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4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105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74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8.jp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4.wma"/><Relationship Id="rId7" Type="http://schemas.openxmlformats.org/officeDocument/2006/relationships/image" Target="../media/image10.jfif"/><Relationship Id="rId2" Type="http://schemas.microsoft.com/office/2007/relationships/media" Target="../media/media4.wma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image" Target="../media/image11.jp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5.wma"/><Relationship Id="rId7" Type="http://schemas.openxmlformats.org/officeDocument/2006/relationships/image" Target="../media/image9.png"/><Relationship Id="rId2" Type="http://schemas.microsoft.com/office/2007/relationships/media" Target="../media/media5.wma"/><Relationship Id="rId1" Type="http://schemas.openxmlformats.org/officeDocument/2006/relationships/tags" Target="../tags/tag1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fif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8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9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7" Type="http://schemas.openxmlformats.org/officeDocument/2006/relationships/image" Target="../media/image7.png"/><Relationship Id="rId2" Type="http://schemas.microsoft.com/office/2007/relationships/media" Target="../media/media2.wm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.wma"/><Relationship Id="rId7" Type="http://schemas.openxmlformats.org/officeDocument/2006/relationships/image" Target="../media/image9.png"/><Relationship Id="rId2" Type="http://schemas.microsoft.com/office/2007/relationships/media" Target="../media/media3.wma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66"/>
            <a:ext cx="12192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3746504-02BC-489D-AADA-2ECEEEC3F437}"/>
              </a:ext>
            </a:extLst>
          </p:cNvPr>
          <p:cNvSpPr txBox="1"/>
          <p:nvPr/>
        </p:nvSpPr>
        <p:spPr>
          <a:xfrm>
            <a:off x="2792567" y="1110939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ỦY BAN NHÂN DÂN QUẬN LONG BIÊN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144F489-6BF7-49BE-B0F8-C45B535DC948}"/>
              </a:ext>
            </a:extLst>
          </p:cNvPr>
          <p:cNvSpPr txBox="1"/>
          <p:nvPr/>
        </p:nvSpPr>
        <p:spPr>
          <a:xfrm>
            <a:off x="2792567" y="1344361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TRƯỜNG </a:t>
            </a:r>
            <a:r>
              <a:rPr lang="en-US" b="1" dirty="0">
                <a:solidFill>
                  <a:srgbClr val="C00000"/>
                </a:solidFill>
              </a:rPr>
              <a:t>MẦM </a:t>
            </a:r>
            <a:r>
              <a:rPr lang="en-US" b="1">
                <a:solidFill>
                  <a:srgbClr val="C00000"/>
                </a:solidFill>
              </a:rPr>
              <a:t>NON TUỔI HOA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252FBFC-B116-495E-A065-44A0BFEB7C39}"/>
              </a:ext>
            </a:extLst>
          </p:cNvPr>
          <p:cNvSpPr txBox="1"/>
          <p:nvPr/>
        </p:nvSpPr>
        <p:spPr>
          <a:xfrm>
            <a:off x="855133" y="3105585"/>
            <a:ext cx="10369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THƠ LỜI CHÀO CỦA HOA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EB22AF6-8E79-4BED-AC0B-2621BBFB2A83}"/>
              </a:ext>
            </a:extLst>
          </p:cNvPr>
          <p:cNvSpPr/>
          <p:nvPr/>
        </p:nvSpPr>
        <p:spPr>
          <a:xfrm>
            <a:off x="2580238" y="2520809"/>
            <a:ext cx="69701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LĨNH VỰC PHÁT TRIỂN </a:t>
            </a:r>
            <a:r>
              <a:rPr lang="en-US" sz="3200" b="1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NGÔN NGỮ</a:t>
            </a:r>
            <a:endParaRPr lang="en-US" sz="3200" b="1" dirty="0">
              <a:ln w="0"/>
              <a:solidFill>
                <a:srgbClr val="0066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619" y="1733532"/>
            <a:ext cx="711723" cy="7117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AA1AEAA-A75E-4E0D-9916-FD1EEED8E42A}"/>
              </a:ext>
            </a:extLst>
          </p:cNvPr>
          <p:cNvSpPr txBox="1"/>
          <p:nvPr/>
        </p:nvSpPr>
        <p:spPr>
          <a:xfrm>
            <a:off x="5812325" y="4454305"/>
            <a:ext cx="5497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</a:t>
            </a:r>
            <a:r>
              <a:rPr lang="en-US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hiện: Nguyễn Thị Vân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AA1AEAA-A75E-4E0D-9916-FD1EEED8E42A}"/>
              </a:ext>
            </a:extLst>
          </p:cNvPr>
          <p:cNvSpPr txBox="1"/>
          <p:nvPr/>
        </p:nvSpPr>
        <p:spPr>
          <a:xfrm>
            <a:off x="2915216" y="3837968"/>
            <a:ext cx="6327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5-6 tuổ</a:t>
            </a:r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874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8301" y="2453489"/>
            <a:ext cx="64370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các nghe bài thơ gì? Do ai sáng tác?</a:t>
            </a:r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2" y="3423478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giả: Võ Văn Trực </a:t>
            </a:r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84" y="3500919"/>
            <a:ext cx="4101961" cy="35443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3830" y="2644509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Lời chào của hoa</a:t>
            </a:r>
            <a:endParaRPr lang="en-US" sz="4000" b="1">
              <a:ln w="12700" cmpd="sng">
                <a:solidFill>
                  <a:srgbClr val="FFC000"/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53" y="115283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734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790"/>
            <a:ext cx="12192001" cy="69307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394" y="3466438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33322" y="2561536"/>
            <a:ext cx="698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đang làm gì? </a:t>
            </a:r>
            <a:endParaRPr 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7154" y="2498151"/>
            <a:ext cx="698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còn ngái ngủ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6" y="26121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120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41971"/>
            <a:ext cx="12192001" cy="70999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603" y="3470138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53658" y="973633"/>
            <a:ext cx="698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đã đến gọi hoa?</a:t>
            </a:r>
            <a:endParaRPr 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5887" y="973633"/>
            <a:ext cx="6980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Hoa còn ngái ngủ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đã đến rồi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Dậy mau đi chứ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 rot="155528">
            <a:off x="4042835" y="2721796"/>
            <a:ext cx="4977053" cy="2398153"/>
          </a:xfrm>
          <a:prstGeom prst="cloud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93" y="-2450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6428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8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790"/>
            <a:ext cx="12192001" cy="69307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04" y="3543414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3734" y="1441469"/>
            <a:ext cx="698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có thức dậy không?</a:t>
            </a:r>
            <a:endParaRPr 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4926" y="1391660"/>
            <a:ext cx="6980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bừng mở mắt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bạn ong!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 rot="318657">
            <a:off x="3752661" y="2633832"/>
            <a:ext cx="5341544" cy="2161939"/>
          </a:xfrm>
          <a:prstGeom prst="cloud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249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allAtOnce"/>
      <p:bldP spid="8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057"/>
            <a:ext cx="12192001" cy="69760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04" y="3543414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42787" y="1622492"/>
            <a:ext cx="698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hoa đã làm gì?</a:t>
            </a:r>
            <a:endParaRPr 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9635" y="1505736"/>
            <a:ext cx="64990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liền dâng mật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 ngát cánh rừng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292748" y="2770066"/>
            <a:ext cx="4372824" cy="2478612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66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4351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8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950"/>
            <a:ext cx="12192001" cy="6957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15" y="3546152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0800000" flipV="1">
            <a:off x="3431263" y="2454925"/>
            <a:ext cx="6347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thơ nào nói lên sự chăm chỉ của bạn ong?</a:t>
            </a:r>
            <a:endParaRPr 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53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7605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Dongvat-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/>
          <p:cNvSpPr/>
          <p:nvPr/>
        </p:nvSpPr>
        <p:spPr>
          <a:xfrm>
            <a:off x="6672404" y="0"/>
            <a:ext cx="5519596" cy="2879002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ngày mê mải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ong bồn chồn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 li mật ấy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Đong đầy tổ thơm.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46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008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950"/>
            <a:ext cx="12192001" cy="6957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15" y="3546152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0800000" flipV="1">
            <a:off x="3431263" y="2731924"/>
            <a:ext cx="6347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có yêu quý hoa không?</a:t>
            </a:r>
            <a:endParaRPr 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60" y="97176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915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950"/>
            <a:ext cx="12192001" cy="6957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15" y="3546152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0800000" flipV="1">
            <a:off x="3431263" y="1623929"/>
            <a:ext cx="63478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ơi,  ngoài vẻ  đẹp của hoa, hoa còn có rất nhiều lợi ích: cho chúng ta mật ngọt...Vì vậy, các con hãy luôn yêu quý và bảo vệ các loài hoa nhé!</a:t>
            </a:r>
            <a:endParaRPr 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27" y="88122"/>
            <a:ext cx="627942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60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9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87233" y="778598"/>
            <a:ext cx="7134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43596" y="1609594"/>
            <a:ext cx="3431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Võ Văn Trực</a:t>
            </a:r>
            <a:endParaRPr lang="en-US" sz="2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0570" y="1656784"/>
            <a:ext cx="39020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còn ngái ngủ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đã đến rồi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 mau đi chứ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 ông 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bừng mở mắt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bạn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71168" y="2109456"/>
            <a:ext cx="2915216" cy="1683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06147" y="3085373"/>
            <a:ext cx="2915216" cy="1683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14944" y="1808242"/>
            <a:ext cx="45294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liền dâng mật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 ngát cánh rừng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ngày mê mải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ong bồn chồn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 li mật ấy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Đong đầy tổ thơm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41141" y="306513"/>
            <a:ext cx="6645243" cy="9337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Lời chào của hoa</a:t>
            </a:r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34" y="2009704"/>
            <a:ext cx="750932" cy="8949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861" y="3856129"/>
            <a:ext cx="725787" cy="6849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34" y="2740400"/>
            <a:ext cx="820529" cy="6404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8085" y="4182701"/>
            <a:ext cx="594316" cy="9501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7411" y="4986967"/>
            <a:ext cx="823031" cy="6401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4765" y="2156759"/>
            <a:ext cx="749873" cy="8900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92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824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a choi vuon ho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221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2" y="14282"/>
            <a:ext cx="627515" cy="62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58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12"/>
            <a:ext cx="12192001" cy="68706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1809" y="2046083"/>
            <a:ext cx="42158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hãy học thuộc bài thơ này!</a:t>
            </a:r>
            <a:endParaRPr lang="en-US" sz="54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069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1050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21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3687" y="2099144"/>
            <a:ext cx="75219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đến đây là hết rồi!</a:t>
            </a:r>
          </a:p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con ở những giờ học sau!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27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809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8301" y="2453489"/>
            <a:ext cx="6355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Lời chào của hoa</a:t>
            </a:r>
            <a:endParaRPr lang="en-US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8827" y="3458424"/>
            <a:ext cx="3902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giả: Võ Văn Trực </a:t>
            </a:r>
            <a:endParaRPr lang="en-US" sz="280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39" y="3539905"/>
            <a:ext cx="4101961" cy="35443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27" y="10623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756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8301" y="2453489"/>
            <a:ext cx="64370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các nghe bài thơ gì? Do ai sáng tác?</a:t>
            </a:r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2" y="3423478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giả: Võ Văn Trực </a:t>
            </a:r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84" y="3500919"/>
            <a:ext cx="4101961" cy="35443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3830" y="2644509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Lời chào của hoa</a:t>
            </a:r>
            <a:endParaRPr lang="en-US" sz="4000" b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06" y="79069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167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62139" y="3983525"/>
            <a:ext cx="4436198" cy="2236207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Hjh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9956" y="3983526"/>
            <a:ext cx="40650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còn ngái ngủ</a:t>
            </a:r>
          </a:p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đã đến rồi</a:t>
            </a:r>
          </a:p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 mau đi chứ</a:t>
            </a:r>
          </a:p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 ông mặt trời!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74883" y="108643"/>
            <a:ext cx="4825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chào của hoa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4" y="61112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6775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7193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6527549" y="3141552"/>
            <a:ext cx="5377758" cy="2471597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bừng mở mắt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bạn ong!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67" y="70015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0209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45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87216" y="56855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60467" y="5377758"/>
            <a:ext cx="4345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liền dâng mật</a:t>
            </a:r>
          </a:p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 ngát cánh rừng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59" y="115283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440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Dongvat-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/>
          <p:cNvSpPr/>
          <p:nvPr/>
        </p:nvSpPr>
        <p:spPr>
          <a:xfrm>
            <a:off x="6672404" y="0"/>
            <a:ext cx="5519596" cy="2879002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ngày mê mải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ong bồn chồn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 li mật ấy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Đong đầy tổ thơm.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735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619" y="3536737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53658" y="2568446"/>
            <a:ext cx="6980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giờ, cô cháu mình cùng tìm hiểu nội dung bài thơ qua một số câu hỏi nhé!</a:t>
            </a:r>
            <a:endParaRPr 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53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7110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0.6|1.4|1.4|3.4|2.6|1.8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5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7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1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5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8|1.7|0.8|1.7|2.4|1.3|1.2|0.9|1.3|1.5|1.1|0.9|1.1|1|2.1|2.3|2.1|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9.7|0.9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8.5|0.7|2.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414</Words>
  <Application>Microsoft Office PowerPoint</Application>
  <PresentationFormat>Widescreen</PresentationFormat>
  <Paragraphs>70</Paragraphs>
  <Slides>21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微软雅黑</vt:lpstr>
      <vt:lpstr>宋体</vt:lpstr>
      <vt:lpstr>Arial</vt:lpstr>
      <vt:lpstr>Calibri</vt:lpstr>
      <vt:lpstr>Calibri Light</vt:lpstr>
      <vt:lpstr>Times New Roman</vt:lpstr>
      <vt:lpstr>1_Office Theme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28</cp:revision>
  <dcterms:created xsi:type="dcterms:W3CDTF">2022-01-19T13:36:27Z</dcterms:created>
  <dcterms:modified xsi:type="dcterms:W3CDTF">2022-01-22T09:03:16Z</dcterms:modified>
</cp:coreProperties>
</file>