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4" r:id="rId2"/>
    <p:sldId id="277" r:id="rId3"/>
    <p:sldId id="282" r:id="rId4"/>
    <p:sldId id="281" r:id="rId5"/>
    <p:sldId id="289" r:id="rId6"/>
    <p:sldId id="284" r:id="rId7"/>
    <p:sldId id="285" r:id="rId8"/>
    <p:sldId id="286" r:id="rId9"/>
    <p:sldId id="290" r:id="rId10"/>
    <p:sldId id="28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3BDB-A4FC-48D8-8307-77DD362065F6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F59D-4BBC-4412-AF9F-9412FBD40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A053AC-6C41-4BCB-AB8A-4D96E4F2A1A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B70C70-FAAA-4AE8-B1F6-5034A6C59B1C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A95-8011-4142-9C3A-DDFDA659859A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3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7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50A2-425C-4BA0-822C-1BBCE7B4115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BCB4-0DED-47B5-AAE2-4AE59B41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THANH\tr&#242;%20ch&#417;i%20&#244;%20c&#7917;a%20b&#237;%20m&#7853;t\Saj.wav" TargetMode="External"/><Relationship Id="rId1" Type="http://schemas.openxmlformats.org/officeDocument/2006/relationships/audio" Target="file:///E:\THANH\tr&#242;%20ch&#417;i%20&#244;%20c&#7917;a%20b&#237;%20m&#7853;t\Dug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342" y="883100"/>
            <a:ext cx="2496331" cy="2425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0254" y="287877"/>
            <a:ext cx="8155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 DÂN QUẬN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sp>
        <p:nvSpPr>
          <p:cNvPr id="7" name="Rectangle 6"/>
          <p:cNvSpPr/>
          <p:nvPr/>
        </p:nvSpPr>
        <p:spPr>
          <a:xfrm>
            <a:off x="872835" y="3168556"/>
            <a:ext cx="9624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d đ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1123" y="4404202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5- 6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9963" y="4564997"/>
            <a:ext cx="454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47453" y="5154195"/>
            <a:ext cx="7075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Hương 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2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2800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Ô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chữ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zích</a:t>
            </a:r>
            <a:r>
              <a:rPr lang="en-US" sz="40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itchFamily="34" charset="0"/>
              </a:rPr>
              <a:t>zắc</a:t>
            </a:r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/>
            <a:endParaRPr lang="en-US" sz="2800" dirty="0">
              <a:latin typeface=".VnAvant" pitchFamily="34" charset="0"/>
            </a:endParaRPr>
          </a:p>
          <a:p>
            <a:endParaRPr lang="en-US" sz="2000" dirty="0">
              <a:latin typeface=".VnAvant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19200" y="848688"/>
            <a:ext cx="9790546" cy="5746076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937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676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1431636" y="4087019"/>
            <a:ext cx="9083964" cy="2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167640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1981200" y="4724400"/>
            <a:ext cx="143164" cy="9698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5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6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7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69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0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1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2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3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4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5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6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7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8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79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0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1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2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1905000" y="5486401"/>
            <a:ext cx="60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7056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b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534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4244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276600" y="5486401"/>
            <a:ext cx="533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562600" y="5486401"/>
            <a:ext cx="68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d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096000" y="914400"/>
            <a:ext cx="685800" cy="609600"/>
          </a:xfrm>
          <a:custGeom>
            <a:avLst/>
            <a:gdLst>
              <a:gd name="T0" fmla="*/ 342900 w 21600"/>
              <a:gd name="T1" fmla="*/ 0 h 21600"/>
              <a:gd name="T2" fmla="*/ 100425 w 21600"/>
              <a:gd name="T3" fmla="*/ 89267 h 21600"/>
              <a:gd name="T4" fmla="*/ 0 w 21600"/>
              <a:gd name="T5" fmla="*/ 304800 h 21600"/>
              <a:gd name="T6" fmla="*/ 100425 w 21600"/>
              <a:gd name="T7" fmla="*/ 520333 h 21600"/>
              <a:gd name="T8" fmla="*/ 342900 w 21600"/>
              <a:gd name="T9" fmla="*/ 609600 h 21600"/>
              <a:gd name="T10" fmla="*/ 585375 w 21600"/>
              <a:gd name="T11" fmla="*/ 520333 h 21600"/>
              <a:gd name="T12" fmla="*/ 685800 w 21600"/>
              <a:gd name="T13" fmla="*/ 304800 h 21600"/>
              <a:gd name="T14" fmla="*/ 585375 w 21600"/>
              <a:gd name="T15" fmla="*/ 8926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95800" y="5500688"/>
            <a:ext cx="533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.VnAvant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24191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4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5 -0.01595 C -0.17274 0.00809 -0.22951 0.03237 -0.28837 0.06914 C -0.3474 0.1059 -0.44687 0.157 -0.47031 0.2044 C -0.49375 0.25179 -0.42934 0.317 -0.42934 0.35307 C -0.42934 0.38914 -0.46684 0.38243 -0.47031 0.42058 C -0.47378 0.45873 -0.45226 0.52717 -0.45069 0.5822 C -0.44913 0.63723 -0.45851 0.72301 -0.46042 0.75029 " pathEditMode="relative" ptsTypes="aaaaa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6 -2.25434E-6 C -0.04444 0.00046 -0.05347 0.00231 -0.05573 0.00416 C -0.06319 0.01018 -0.05382 0.00786 -0.06354 0.01064 C -0.08142 0.01596 -0.09948 0.01757 -0.11753 0.01896 C -0.12292 0.02127 -0.12812 0.02312 -0.13351 0.02544 C -0.14149 0.03237 -0.15122 0.0444 -0.16042 0.04856 C -0.16667 0.05734 -0.17031 0.05896 -0.17951 0.06127 C -0.18108 0.06266 -0.18247 0.06428 -0.1842 0.06544 C -0.18576 0.06636 -0.18785 0.06613 -0.18906 0.06775 C -0.19028 0.06937 -0.19062 0.07399 -0.19062 0.07422 C -0.18646 0.07468 -0.18194 0.07445 -0.17795 0.07607 C -0.16875 0.08 -0.16354 0.08578 -0.15417 0.08879 C -0.14896 0.09549 -0.14531 0.10058 -0.13819 0.10359 C -0.13611 0.10544 -0.12118 0.11584 -0.1191 0.11838 C -0.11181 0.12671 -0.10694 0.13526 -0.10174 0.1459 C -0.10087 0.14775 -0.09149 0.15353 -0.09062 0.15422 C -0.08437 0.16324 -0.07622 0.16902 -0.06684 0.16902 C -0.08177 0.17642 -0.09861 0.17827 -0.11441 0.18174 C -0.12691 0.18451 -0.13889 0.19122 -0.15087 0.19653 C -0.15747 0.19954 -0.16458 0.19792 -0.17153 0.19861 C -0.1842 0.2044 -0.17778 0.20231 -0.19062 0.20509 C -0.20278 0.21041 -0.2151 0.21226 -0.22708 0.21781 C -0.24045 0.22382 -0.23299 0.22382 -0.23976 0.23052 C -0.24826 0.23908 -0.2559 0.24301 -0.26684 0.24301 C -0.25451 0.24879 -0.27014 0.24046 -0.25729 0.25156 C -0.25399 0.25457 -0.24983 0.25549 -0.24618 0.25781 C -0.23698 0.27075 -0.22743 0.28601 -0.21441 0.29179 C -0.20642 0.30474 -0.20799 0.30312 -0.19531 0.30867 C -0.18507 0.31769 -0.17413 0.32278 -0.16198 0.32555 C -0.15312 0.32948 -0.14757 0.33619 -0.13819 0.33619 C -0.15625 0.33688 -0.17413 0.33688 -0.19219 0.33827 C -0.20937 0.33942 -0.22413 0.35445 -0.23976 0.36139 C -0.24601 0.36971 -0.23976 0.36301 -0.25087 0.36786 C -0.26215 0.37272 -0.27135 0.3852 -0.28264 0.3889 C -0.28889 0.39468 -0.29601 0.39931 -0.3033 0.40162 C -0.30608 0.40416 -0.30816 0.40809 -0.31128 0.41018 C -0.31424 0.41226 -0.32083 0.41434 -0.32083 0.41457 C -0.32986 0.42243 -0.33715 0.42312 -0.34774 0.42497 C -0.35295 0.4296 -0.35052 0.42914 -0.35417 0.42914 C -0.34722 0.43376 -0.33663 0.44255 -0.32865 0.44601 C -0.325 0.46544 -0.33021 0.44555 -0.3224 0.45873 C -0.31562 0.46983 -0.32431 0.48671 -0.31128 0.49249 C -0.30451 0.50127 -0.30937 0.51353 -0.30486 0.52416 C -0.30122 0.53226 -0.29497 0.53272 -0.28906 0.5348 C -0.28177 0.53734 -0.27378 0.54058 -0.26684 0.54544 C -0.2658 0.54405 -0.26493 0.54058 -0.26354 0.54127 C -0.25972 0.54289 -0.26319 0.55214 -0.26354 0.55376 C -0.2625 0.56231 -0.26076 0.57064 -0.26042 0.57919 C -0.25955 0.6044 -0.26927 0.63723 -0.27465 0.66174 C -0.27674 0.67052 -0.2809 0.677 -0.28264 0.68694 C -0.2842 0.69596 -0.28646 0.70197 -0.28906 0.71029 C -0.29306 0.72324 -0.29375 0.73295 -0.30017 0.74405 C -0.30069 0.7489 -0.30052 0.75376 -0.30174 0.75861 C -0.30226 0.7607 -0.30417 0.76116 -0.30486 0.76324 C -0.30573 0.76578 -0.30556 0.76856 -0.30642 0.77156 C -0.31007 0.78243 -0.31771 0.78428 -0.32552 0.78428 " pathEditMode="relative" rAng="0" ptsTypes="f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3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80" dur="3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1385454" y="2432277"/>
            <a:ext cx="896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4800" y="2438400"/>
            <a:ext cx="6354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B 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97018" y="1259502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0524" y="2880498"/>
            <a:ext cx="7735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20642225">
            <a:off x="3200400" y="457200"/>
            <a:ext cx="6781800" cy="6400800"/>
            <a:chOff x="912" y="144"/>
            <a:chExt cx="4272" cy="4032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5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28686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8687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6600CC"/>
                    </a:solidFill>
                    <a:latin typeface=".VnAvant" pitchFamily="34" charset="0"/>
                  </a:rPr>
                  <a:t>b</a:t>
                </a:r>
                <a:endParaRPr lang="en-US" altLang="en-US" sz="9600" b="1" dirty="0">
                  <a:solidFill>
                    <a:srgbClr val="6600CC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88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89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00CC00"/>
                    </a:solidFill>
                    <a:latin typeface=".VnAvant" pitchFamily="34" charset="0"/>
                  </a:rPr>
                  <a:t>d</a:t>
                </a:r>
                <a:endParaRPr lang="en-US" altLang="en-US" sz="9600" b="1" dirty="0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8690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8800" b="1" dirty="0" smtClean="0">
                    <a:solidFill>
                      <a:srgbClr val="0066FF"/>
                    </a:solidFill>
                  </a:rPr>
                  <a:t>d</a:t>
                </a:r>
                <a:endParaRPr lang="en-US" altLang="en-US" sz="8800" b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8691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5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latin typeface=".VnAvant" pitchFamily="34" charset="0"/>
                  </a:rPr>
                  <a:t>đ</a:t>
                </a:r>
                <a:endParaRPr lang="vi-VN" altLang="en-US" sz="9600" b="1" dirty="0">
                  <a:latin typeface=".VnAvant" pitchFamily="34" charset="0"/>
                </a:endParaRPr>
              </a:p>
            </p:txBody>
          </p:sp>
          <p:sp>
            <p:nvSpPr>
              <p:cNvPr id="28692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/>
                  <a:t>đ</a:t>
                </a:r>
                <a:endParaRPr lang="vi-VN" altLang="en-US" sz="9600" b="1" dirty="0"/>
              </a:p>
            </p:txBody>
          </p:sp>
          <p:sp>
            <p:nvSpPr>
              <p:cNvPr id="28693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9600" b="1" dirty="0" smtClean="0">
                    <a:solidFill>
                      <a:srgbClr val="FF3300"/>
                    </a:solidFill>
                  </a:rPr>
                  <a:t>b</a:t>
                </a:r>
                <a:endParaRPr lang="en-US" altLang="en-US" sz="9600" b="1" dirty="0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8675" name="AutoShape 12"/>
          <p:cNvSpPr>
            <a:spLocks noChangeArrowheads="1"/>
          </p:cNvSpPr>
          <p:nvPr/>
        </p:nvSpPr>
        <p:spPr bwMode="auto">
          <a:xfrm rot="16200000">
            <a:off x="5772150" y="3238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8676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1</a:t>
            </a:r>
          </a:p>
        </p:txBody>
      </p:sp>
      <p:sp>
        <p:nvSpPr>
          <p:cNvPr id="28677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.VnTime"/>
              </a:rPr>
              <a:t>2</a:t>
            </a:r>
          </a:p>
        </p:txBody>
      </p:sp>
      <p:sp>
        <p:nvSpPr>
          <p:cNvPr id="28678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79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8680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28681" name="Picture 19" descr="J0124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9" descr="J0124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7883">
            <a:off x="8262938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8" descr="UY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62976" y="23813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599" y="1372572"/>
            <a:ext cx="7185891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1" y="2925240"/>
            <a:ext cx="7176654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0472" y="1604359"/>
            <a:ext cx="7352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0201" y="3211277"/>
            <a:ext cx="6313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122682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135745" y="5633650"/>
            <a:ext cx="5091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Con…à …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33172" y="4673290"/>
            <a:ext cx="52208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đà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điểu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68517" y="319797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4605636" y="55699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7807873" y="543324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189457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950757" y="527245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901514" y="527245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771" y="1762111"/>
            <a:ext cx="5612361" cy="292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C 0.00222 0.01227 0.00573 0.00926 0.00938 0.02084 C 0.01342 0.03357 0.01094 0.04375 0.02032 0.05209 C 0.0224 0.05625 0.02448 0.06042 0.02657 0.06459 C 0.0306 0.07269 0.02969 0.08334 0.03282 0.09167 C 0.04362 0.12037 0.03633 0.09306 0.04063 0.11042 C 0.04115 0.13264 0.04128 0.15487 0.04219 0.17709 C 0.04232 0.18056 0.04362 0.18403 0.04375 0.1875 C 0.04467 0.20139 0.04428 0.21528 0.04532 0.22917 C 0.04584 0.23496 0.04844 0.24584 0.04844 0.24607 C 0.05066 0.30093 0.04857 0.35533 0.04688 0.41042 C 0.04545 0.45348 0.04415 0.48125 0.0375 0.52084 C 0.03269 0.55047 0.03125 0.58079 0.02657 0.61042 C 0.02513 0.61945 0.02227 0.63056 0.02032 0.63959 C 0.01941 0.64375 0.01719 0.65209 0.01719 0.65232 C 0.01576 0.67315 0.0125 0.69352 0.0125 0.7145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894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0.00222 0.01226 0.00573 0.00926 0.00938 0.02083 C 0.01342 0.03356 0.01094 0.04375 0.02032 0.05208 C 0.0224 0.05625 0.02448 0.06041 0.02657 0.06458 C 0.0306 0.07268 0.02969 0.08333 0.03282 0.09166 C 0.04362 0.12037 0.03633 0.09305 0.04063 0.11041 C 0.04115 0.13263 0.04128 0.15486 0.04219 0.17708 C 0.04232 0.18055 0.04362 0.18402 0.04375 0.1875 C 0.04467 0.20138 0.04428 0.21527 0.04532 0.22916 C 0.04584 0.23495 0.04844 0.24583 0.04844 0.24606 C 0.05066 0.30092 0.04857 0.35532 0.04688 0.41041 C 0.04545 0.45347 0.04415 0.48125 0.0375 0.52083 C 0.03269 0.55046 0.03125 0.58078 0.02657 0.61041 C 0.02513 0.61944 0.02227 0.63055 0.02032 0.63958 C 0.01941 0.64375 0.01719 0.65208 0.01719 0.65231 C 0.01576 0.67314 0.0125 0.69351 0.0125 0.7145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3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9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40" fill="hold"/>
                                        <p:tgtEl>
                                          <p:spTgt spid="18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45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459"/>
                </p:tgtEl>
              </p:cMediaNode>
            </p:audio>
          </p:childTnLst>
        </p:cTn>
      </p:par>
    </p:tnLst>
    <p:bldLst>
      <p:bldP spid="18945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771900" y="5742300"/>
            <a:ext cx="5342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…ọ </a:t>
            </a:r>
            <a:r>
              <a:rPr lang="en-US" altLang="en-US" sz="6000" b="1" dirty="0" err="1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67150" y="4448174"/>
            <a:ext cx="476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bọ</a:t>
            </a: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dùa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372100" y="74052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e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81400" y="622267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471" y="1844676"/>
            <a:ext cx="5370656" cy="27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90999" y="566718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smtClean="0">
                <a:solidFill>
                  <a:srgbClr val="6666FF"/>
                </a:solidFill>
                <a:latin typeface=".VnAvant" pitchFamily="34" charset="0"/>
              </a:rPr>
              <a:t>Con …ê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89136" y="4623136"/>
            <a:ext cx="33089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6666FF"/>
                </a:solidFill>
                <a:latin typeface=".VnAvant" pitchFamily="34" charset="0"/>
              </a:rPr>
              <a:t>Con </a:t>
            </a:r>
            <a:r>
              <a:rPr lang="en-US" altLang="en-US" sz="6000" b="1" dirty="0" err="1" smtClean="0">
                <a:solidFill>
                  <a:srgbClr val="6666FF"/>
                </a:solidFill>
                <a:latin typeface=".VnAvant" pitchFamily="34" charset="0"/>
              </a:rPr>
              <a:t>dê</a:t>
            </a:r>
            <a:endParaRPr lang="en-US" altLang="en-US" sz="6000" b="1" dirty="0">
              <a:solidFill>
                <a:srgbClr val="6666FF"/>
              </a:solidFill>
              <a:latin typeface=".VnAvant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038600" y="228600"/>
            <a:ext cx="50292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33FF"/>
                </a:solidFill>
                <a:latin typeface=".VnAvant" pitchFamily="34" charset="0"/>
              </a:rPr>
              <a:t>Bé điền chữ cái thiếu vào ô trống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5438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5791200" y="673173"/>
            <a:ext cx="9144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rgbClr val="FF3300"/>
                </a:solidFill>
                <a:latin typeface=".VnAvant" pitchFamily="34" charset="0"/>
              </a:rPr>
              <a:t>d</a:t>
            </a:r>
            <a:endParaRPr lang="en-US" altLang="en-US" sz="7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93552" name="Text Box 16"/>
          <p:cNvSpPr txBox="1">
            <a:spLocks noChangeArrowheads="1"/>
          </p:cNvSpPr>
          <p:nvPr/>
        </p:nvSpPr>
        <p:spPr bwMode="auto">
          <a:xfrm>
            <a:off x="7543800" y="517526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 smtClean="0">
                <a:solidFill>
                  <a:srgbClr val="FF3300"/>
                </a:solidFill>
                <a:latin typeface=".VnAvant" pitchFamily="34" charset="0"/>
              </a:rPr>
              <a:t>đ</a:t>
            </a:r>
            <a:endParaRPr lang="en-US" altLang="en-US" sz="8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93553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23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4" name="Du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55" name="Saj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67200" y="533401"/>
            <a:ext cx="91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33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018" y="1736436"/>
            <a:ext cx="5197619" cy="302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0.01227 0.00573 0.00926 0.00938 0.02084 C 0.01337 0.03357 0.01094 0.04375 0.02031 0.05209 C 0.0224 0.05625 0.02448 0.06042 0.02656 0.06459 C 0.03056 0.07269 0.02969 0.08334 0.03281 0.09167 C 0.04358 0.12037 0.03628 0.09306 0.04063 0.11042 C 0.04115 0.13264 0.04132 0.15486 0.04219 0.17709 C 0.04236 0.18056 0.04358 0.18403 0.04375 0.1875 C 0.04462 0.20139 0.04427 0.21528 0.04531 0.22917 C 0.04583 0.23496 0.04844 0.24584 0.04844 0.24584 C 0.05069 0.30093 0.04861 0.35533 0.04688 0.41042 C 0.04549 0.45348 0.0441 0.48125 0.0375 0.52084 C 0.03264 0.55047 0.03125 0.58079 0.02656 0.61042 C 0.02517 0.61945 0.02222 0.63056 0.02031 0.63959 C 0.01944 0.64375 0.01719 0.65209 0.01719 0.65209 C 0.0158 0.67315 0.0125 0.69352 0.0125 0.71459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40" fill="hold"/>
                                        <p:tgtEl>
                                          <p:spTgt spid="1935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3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" fill="hold"/>
                                        <p:tgtEl>
                                          <p:spTgt spid="19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5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3555"/>
                </p:tgtEl>
              </p:cMediaNode>
            </p:audio>
          </p:childTnLst>
        </p:cTn>
      </p:par>
    </p:tnLst>
    <p:bldLst>
      <p:bldP spid="1935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873" y="972016"/>
            <a:ext cx="6262254" cy="1311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235" y="2661327"/>
            <a:ext cx="7934037" cy="18233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8835" y="1334439"/>
            <a:ext cx="6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Ô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9890" y="2925521"/>
            <a:ext cx="747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zắc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 trua chieu toi dem</Template>
  <TotalTime>395</TotalTime>
  <Words>264</Words>
  <Application>Microsoft Office PowerPoint</Application>
  <PresentationFormat>Widescreen</PresentationFormat>
  <Paragraphs>56</Paragraphs>
  <Slides>11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2020-10-28T03:46:10Z</dcterms:created>
  <dcterms:modified xsi:type="dcterms:W3CDTF">2022-01-03T12:46:49Z</dcterms:modified>
</cp:coreProperties>
</file>