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11.jpg" ContentType="image/png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16"/>
  </p:notesMasterIdLst>
  <p:sldIdLst>
    <p:sldId id="269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5326-B238-4437-942A-E661A55841A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9FF45-6841-4D71-BAAA-70CF28D35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360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523258"/>
      </p:ext>
    </p:extLst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0966409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5900940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5938684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0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38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7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0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1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03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78023911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7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86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5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4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41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2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88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48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2796093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7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2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72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39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69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4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0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53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1402938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76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14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81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0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0473088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9714467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988555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6552815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4647238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601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</a:t>
            </a:r>
            <a:r>
              <a:rPr lang="en-US" b="1" smtClean="0">
                <a:solidFill>
                  <a:srgbClr val="C00000"/>
                </a:solidFill>
              </a:rPr>
              <a:t>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“ Hoa nở trong nước”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22AF6-8E79-4BED-AC0B-2621BBFB2A83}"/>
              </a:ext>
            </a:extLst>
          </p:cNvPr>
          <p:cNvSpPr/>
          <p:nvPr/>
        </p:nvSpPr>
        <p:spPr>
          <a:xfrm>
            <a:off x="2516863" y="2520809"/>
            <a:ext cx="70335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5833533" y="4576633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6336" y="4945965"/>
            <a:ext cx="1819748" cy="1667101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52184"/>
      </p:ext>
    </p:extLst>
  </p:cSld>
  <p:clrMapOvr>
    <a:masterClrMapping/>
  </p:clrMapOvr>
  <p:transition spd="slow" advTm="273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612124" cy="82723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" y="1143447"/>
            <a:ext cx="5667884" cy="514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16" y="1143447"/>
            <a:ext cx="5613567" cy="5149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" y="81779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0254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228843"/>
      </p:ext>
    </p:extLst>
  </p:cSld>
  <p:clrMapOvr>
    <a:masterClrMapping/>
  </p:clrMapOvr>
  <p:transition spd="slow" advTm="86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quanh chúng ta có rất nhiều điều kỳ diệu!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618427"/>
      </p:ext>
    </p:extLst>
  </p:cSld>
  <p:clrMapOvr>
    <a:masterClrMapping/>
  </p:clrMapOvr>
  <p:transition spd="slow" advTm="186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. Hoa no trong nuoc. MGL A1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7501629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361010" cy="82723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857" r="2576" b="24931"/>
          <a:stretch/>
        </p:blipFill>
        <p:spPr>
          <a:xfrm>
            <a:off x="1182254" y="1154546"/>
            <a:ext cx="3851564" cy="1995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89" y="1154546"/>
            <a:ext cx="2414155" cy="2414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1" y="3463636"/>
            <a:ext cx="4641273" cy="309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26936" r="2188" b="23636"/>
          <a:stretch/>
        </p:blipFill>
        <p:spPr>
          <a:xfrm>
            <a:off x="6373091" y="3868769"/>
            <a:ext cx="5077687" cy="2689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132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237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462610" cy="827234"/>
          </a:xfrm>
        </p:spPr>
        <p:txBody>
          <a:bodyPr/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550" y="1698644"/>
            <a:ext cx="5239481" cy="3848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5" y="1698644"/>
            <a:ext cx="5177679" cy="3848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326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776647" cy="82723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7" y="1293695"/>
            <a:ext cx="5201376" cy="375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293" y="1293695"/>
            <a:ext cx="4848902" cy="3753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2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19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526399" cy="827234"/>
          </a:xfrm>
        </p:spPr>
        <p:txBody>
          <a:bodyPr/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7" y="1590409"/>
            <a:ext cx="5125165" cy="381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590409"/>
            <a:ext cx="5057775" cy="3810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50942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431149" cy="82723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6" y="1580970"/>
            <a:ext cx="4286459" cy="340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73" y="1580969"/>
            <a:ext cx="4100652" cy="3400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471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297799" cy="827234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154" y="1347347"/>
            <a:ext cx="4539504" cy="4215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" y="1347347"/>
            <a:ext cx="5076825" cy="4160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8227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.3|1.5|2.1|2.3|2.9|2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127</Words>
  <Application>Microsoft Office PowerPoint</Application>
  <PresentationFormat>Widescreen</PresentationFormat>
  <Paragraphs>17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Calibri Light</vt:lpstr>
      <vt:lpstr>Times New Roman</vt:lpstr>
      <vt:lpstr>等线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Chuẩn bị</vt:lpstr>
      <vt:lpstr>Bước 1: Dùng bút xáp màu vẽ bông hoa</vt:lpstr>
      <vt:lpstr>Bước 2: Tô màu bông hoa</vt:lpstr>
      <vt:lpstr>Bước 3: Dùng kéo cắt bông hoa ra khỏi giấy</vt:lpstr>
      <vt:lpstr>Bước 4: Gấp cánh hoa vào trong</vt:lpstr>
      <vt:lpstr>Bước 5: Thả những bông hoa đã gấp vào khay nước</vt:lpstr>
      <vt:lpstr>Bước 6: Quan sát các bông hoa nở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13</cp:revision>
  <dcterms:created xsi:type="dcterms:W3CDTF">2021-12-28T09:58:15Z</dcterms:created>
  <dcterms:modified xsi:type="dcterms:W3CDTF">2022-01-03T10:04:54Z</dcterms:modified>
</cp:coreProperties>
</file>