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80" r:id="rId5"/>
    <p:sldId id="258" r:id="rId6"/>
    <p:sldId id="257" r:id="rId7"/>
    <p:sldId id="262" r:id="rId8"/>
    <p:sldId id="261" r:id="rId9"/>
    <p:sldId id="281" r:id="rId10"/>
    <p:sldId id="275" r:id="rId11"/>
    <p:sldId id="263" r:id="rId12"/>
    <p:sldId id="265" r:id="rId13"/>
    <p:sldId id="266" r:id="rId14"/>
    <p:sldId id="271" r:id="rId15"/>
    <p:sldId id="268" r:id="rId16"/>
    <p:sldId id="269" r:id="rId17"/>
    <p:sldId id="272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B9ED-F5AC-42E2-81DA-CFD5508DF96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64DA-2E5F-4D17-A7B9-62A87C63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3852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337" y="2302626"/>
            <a:ext cx="9144000" cy="22533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582977"/>
            <a:ext cx="1587302" cy="1587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749" y="4688304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1" y="1545465"/>
            <a:ext cx="9066727" cy="21507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3966" y="837579"/>
            <a:ext cx="352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</p:spTree>
    <p:extLst>
      <p:ext uri="{BB962C8B-B14F-4D97-AF65-F5344CB8AC3E}">
        <p14:creationId xmlns:p14="http://schemas.microsoft.com/office/powerpoint/2010/main" val="1593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342147"/>
            <a:ext cx="7491663" cy="261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ạt Giống Hoa Thược Dược Đỏ - Tặng kèm viên nén nảy mầ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6595"/>
            <a:ext cx="12192000" cy="69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1799"/>
          </a:xfrm>
        </p:spPr>
      </p:pic>
    </p:spTree>
    <p:extLst>
      <p:ext uri="{BB962C8B-B14F-4D97-AF65-F5344CB8AC3E}">
        <p14:creationId xmlns:p14="http://schemas.microsoft.com/office/powerpoint/2010/main" val="15847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221" y="2101516"/>
            <a:ext cx="6785812" cy="32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2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30+ mẫu bình hoa gốm sứ đẹp làm quà tặng hot nhất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30+ mẫu bình hoa gốm sứ đẹp làm quà tặng hot nhất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ng quốc Đỏ gốm cổ hoa thủ công bình nhà trang trí đầy đủ màu đỏ men  bình|antique flower vases|flower vase craftceramic antiques - AliExpr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ình thu nhỏ của kết quả tìm kiếm bằng Google Ống kí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529717"/>
            <a:ext cx="3608922" cy="31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2" descr="85,325 BEST Basket Cartoon IMAGES, STOCK PHOTOS &amp;amp; VECTORS | Adobe 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6" name="Picture 34" descr="85,325 BEST Basket Cartoon IMAGES, STOCK PHOTOS &amp; VECTOR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4" y="2081151"/>
            <a:ext cx="3818021" cy="34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8522" y="617538"/>
            <a:ext cx="2872914" cy="16160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2" y="420793"/>
            <a:ext cx="2951747" cy="1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75" y="2454444"/>
            <a:ext cx="8213557" cy="1780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16" y="1556084"/>
            <a:ext cx="10555705" cy="2310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7212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30006817225740952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10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347" y="786063"/>
            <a:ext cx="57912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5684" y="1363579"/>
            <a:ext cx="818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8821" y="2472881"/>
            <a:ext cx="6954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3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279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0056"/>
            <a:ext cx="8839200" cy="52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928538" cy="76821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1155131"/>
            <a:ext cx="9288379" cy="53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3202" y="26236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9" y="1089246"/>
            <a:ext cx="4343401" cy="2476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017" y="3565975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82" y="3643881"/>
            <a:ext cx="378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32" y="4123629"/>
            <a:ext cx="4724400" cy="2207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20622" y="6427186"/>
            <a:ext cx="366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0" descr="Hạt Giống Hoa Thược Dược Đỏ - Tặng kèm viên nén nảy mầ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87" y="1143000"/>
            <a:ext cx="4318854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8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7767" y="7173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48" y="1052861"/>
            <a:ext cx="4219074" cy="2463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8667" y="3581399"/>
            <a:ext cx="321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4650" y="3581397"/>
            <a:ext cx="39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2" y="4108374"/>
            <a:ext cx="4555958" cy="22202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51747" y="6263272"/>
            <a:ext cx="32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tulip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38" y="1052862"/>
            <a:ext cx="4292429" cy="24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6D10-90F8-4365-A1CF-1A4CC3F8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8255"/>
            <a:ext cx="10303413" cy="100868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Ý Nghĩa Hoa Hồng Theo Màu Sắc, Số Bông Và Những Hình Ảnh Đẹp Nhất">
            <a:extLst>
              <a:ext uri="{FF2B5EF4-FFF2-40B4-BE49-F238E27FC236}">
                <a16:creationId xmlns:a16="http://schemas.microsoft.com/office/drawing/2014/main" id="{667141BB-F9F2-4063-B773-B4F54931A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55" y="3955039"/>
            <a:ext cx="3806140" cy="2441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 nghĩa các màu sắc của hoa hồng">
            <a:extLst>
              <a:ext uri="{FF2B5EF4-FFF2-40B4-BE49-F238E27FC236}">
                <a16:creationId xmlns:a16="http://schemas.microsoft.com/office/drawing/2014/main" id="{65DA1395-6EB4-4E48-B5B7-EA229DDE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55" y="1202131"/>
            <a:ext cx="3806139" cy="2441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ên các loài hoa màu tím phổ biến hiện nay: Violet, sim, tử đằng,... |  Starokostyantyniv.com">
            <a:extLst>
              <a:ext uri="{FF2B5EF4-FFF2-40B4-BE49-F238E27FC236}">
                <a16:creationId xmlns:a16="http://schemas.microsoft.com/office/drawing/2014/main" id="{F58B8C2C-B4C6-4D68-A265-B0F4072C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3" y="3955039"/>
            <a:ext cx="3806139" cy="246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20 Các loài hoa màu trắng - Hoa gì màu trắng đẹp ghê">
            <a:extLst>
              <a:ext uri="{FF2B5EF4-FFF2-40B4-BE49-F238E27FC236}">
                <a16:creationId xmlns:a16="http://schemas.microsoft.com/office/drawing/2014/main" id="{E7330C2B-6855-4985-91A2-861CC137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33" y="1213010"/>
            <a:ext cx="3806139" cy="246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276</Words>
  <Application>Microsoft Office PowerPoint</Application>
  <PresentationFormat>Widescreen</PresentationFormat>
  <Paragraphs>29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TUỔI HOA</vt:lpstr>
      <vt:lpstr>PowerPoint Presentation</vt:lpstr>
      <vt:lpstr>PowerPoint Presentation</vt:lpstr>
      <vt:lpstr>PowerPoint Presentation</vt:lpstr>
      <vt:lpstr>PowerPoint Presentation</vt:lpstr>
      <vt:lpstr>Còn bông hoa này có màu gì?</vt:lpstr>
      <vt:lpstr>PowerPoint Presentation</vt:lpstr>
      <vt:lpstr>PowerPoint Presentation</vt:lpstr>
      <vt:lpstr>Mở rộng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TUỔI HOA</dc:title>
  <dc:creator>DELL</dc:creator>
  <cp:lastModifiedBy>DELL</cp:lastModifiedBy>
  <cp:revision>28</cp:revision>
  <dcterms:created xsi:type="dcterms:W3CDTF">2021-11-01T09:27:19Z</dcterms:created>
  <dcterms:modified xsi:type="dcterms:W3CDTF">2021-11-19T08:35:18Z</dcterms:modified>
</cp:coreProperties>
</file>