
<file path=[Content_Types].xml><?xml version="1.0" encoding="utf-8"?>
<Types xmlns="http://schemas.openxmlformats.org/package/2006/content-types">
  <Default Extension="png" ContentType="image/png"/>
  <Default Extension="m4a" ContentType="audio/unknown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60" r:id="rId3"/>
    <p:sldId id="257" r:id="rId4"/>
    <p:sldId id="262" r:id="rId5"/>
    <p:sldId id="265" r:id="rId6"/>
    <p:sldId id="266" r:id="rId7"/>
    <p:sldId id="267" r:id="rId8"/>
    <p:sldId id="268" r:id="rId9"/>
    <p:sldId id="263" r:id="rId10"/>
    <p:sldId id="269" r:id="rId11"/>
    <p:sldId id="271" r:id="rId12"/>
    <p:sldId id="272" r:id="rId13"/>
    <p:sldId id="273" r:id="rId14"/>
    <p:sldId id="274" r:id="rId15"/>
    <p:sldId id="275" r:id="rId16"/>
    <p:sldId id="276" r:id="rId17"/>
    <p:sldId id="277" r:id="rId18"/>
    <p:sldId id="278" r:id="rId19"/>
    <p:sldId id="279" r:id="rId20"/>
    <p:sldId id="256" r:id="rId21"/>
    <p:sldId id="258" r:id="rId22"/>
    <p:sldId id="280" r:id="rId23"/>
    <p:sldId id="281" r:id="rId24"/>
    <p:sldId id="283" r:id="rId25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>
        <p:scale>
          <a:sx n="81" d="100"/>
          <a:sy n="81" d="100"/>
        </p:scale>
        <p:origin x="-300" y="-19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A1A858D-D075-4D5B-8747-E4650AE85C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0CE4D729-ECDD-4305-A40E-8C159D9AD5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B6FDAA9-A090-4030-AD92-198180091E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D0799-62B6-4FAE-878E-14D6F71EB941}" type="datetimeFigureOut">
              <a:rPr lang="vi-VN" smtClean="0"/>
              <a:t>21/11/2022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1C468E9-D356-497C-8349-F77D64B8ED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663921B-E84C-4EB4-97F5-3837E8EC03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C578E5-B341-4289-BCDD-4CC5F5A71F7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29713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5568303-12FB-4655-8DA9-EFDAD08137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0D9A62E8-43CE-4338-9704-A1248A061F5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3B2BBB2-AB45-4038-8F73-3ACCF37972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D0799-62B6-4FAE-878E-14D6F71EB941}" type="datetimeFigureOut">
              <a:rPr lang="vi-VN" smtClean="0"/>
              <a:t>21/11/2022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C8BCFAD-DFEA-4B8C-9221-5BFC9A53F5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B36E4E1-DCB5-41A3-B554-87C90B35B4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C578E5-B341-4289-BCDD-4CC5F5A71F7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538998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1CDEBDD5-A279-45B8-85FD-E2671E7CC32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5010CD30-4E07-414C-BB77-448FA6910BB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610B1F2-B20B-4E69-A68F-9AE8DDDB5D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D0799-62B6-4FAE-878E-14D6F71EB941}" type="datetimeFigureOut">
              <a:rPr lang="vi-VN" smtClean="0"/>
              <a:t>21/11/2022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006B595-F273-4245-81E7-C7112E862D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E16D916-572F-4EDC-90CE-5BA7C8E8E7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C578E5-B341-4289-BCDD-4CC5F5A71F7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249352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A74F1E9-8ED1-4756-A56F-A9B75CD3C5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2A1226C-4A66-44EA-A890-65CFBBC191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EDD3A72-07A0-487A-B544-0BF37A6FB1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D0799-62B6-4FAE-878E-14D6F71EB941}" type="datetimeFigureOut">
              <a:rPr lang="vi-VN" smtClean="0"/>
              <a:t>21/11/2022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22FEF58-6F01-4646-9D25-1AF2B9F0A1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690E29F-1476-4DB5-A280-39C77E5D2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C578E5-B341-4289-BCDD-4CC5F5A71F7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21112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DAE648D-E8F8-4343-981D-45DB1F6489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A5D81318-2549-4452-9833-4FCC4E190F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46C618D-FF96-49DA-BA05-34A892B580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D0799-62B6-4FAE-878E-14D6F71EB941}" type="datetimeFigureOut">
              <a:rPr lang="vi-VN" smtClean="0"/>
              <a:t>21/11/2022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55A60AD-65B3-4635-9EA2-A9F57CC3C8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50239D5-635F-4537-8B5D-586BFC8FC5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C578E5-B341-4289-BCDD-4CC5F5A71F7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174490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4479FBB-1137-40F0-BA4D-D2F6F0A09D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9640C1A-2BE2-4F96-B6AA-2562AAE3DA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C2753EF5-C481-4C9A-A066-0887A16BD8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5B9FB9F-1D6E-4F7A-89FC-7B16CD8A27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D0799-62B6-4FAE-878E-14D6F71EB941}" type="datetimeFigureOut">
              <a:rPr lang="vi-VN" smtClean="0"/>
              <a:t>21/11/2022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1B4CD0B-F7C2-4252-9966-8258637EBC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8F6CE959-562C-4B3F-96DB-ADF63218FB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C578E5-B341-4289-BCDD-4CC5F5A71F7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233750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9732DCD-1DA9-4B93-BE30-A0B59190C0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5A74AE5-DE1D-4E70-9D39-E78856B134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24D92B15-F154-42ED-BCAD-FAED3CADBD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899D080B-4DC9-49F9-AAF4-0E194910053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64C1490D-A48F-4712-922A-8A3B1AFEF59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FD46B4B5-D483-4AA4-9E76-61E0820347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D0799-62B6-4FAE-878E-14D6F71EB941}" type="datetimeFigureOut">
              <a:rPr lang="vi-VN" smtClean="0"/>
              <a:t>21/11/2022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61679866-725C-4801-A8A3-EBA003ABDF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DAF438C0-5BC9-48EE-887D-1F63114851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C578E5-B341-4289-BCDD-4CC5F5A71F7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375176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0A04BD2-82C1-4A7F-9B67-D959392346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B3E21701-7EB0-4D0A-80BF-121C1D5669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D0799-62B6-4FAE-878E-14D6F71EB941}" type="datetimeFigureOut">
              <a:rPr lang="vi-VN" smtClean="0"/>
              <a:t>21/11/2022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F1116C2B-D73A-4DA0-B85F-DDB1B31DA9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AA3C4DD4-6D59-4B39-95CF-7F09DA7EB6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C578E5-B341-4289-BCDD-4CC5F5A71F7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280275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40FBDF10-83C4-4219-A247-74A98ACFA5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D0799-62B6-4FAE-878E-14D6F71EB941}" type="datetimeFigureOut">
              <a:rPr lang="vi-VN" smtClean="0"/>
              <a:t>21/11/2022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B5B844FA-6801-4180-8FA1-AABBED8CC1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6DC81366-5099-4FA8-8571-98723F944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C578E5-B341-4289-BCDD-4CC5F5A71F7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206784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9846CBC-0FE1-4517-8780-D6A454DA81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06A7070-B625-4EEE-97A3-57065913EF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4224FCEC-465C-457C-9B35-2027A990CE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AC8F157-C538-4064-967A-D7FE29339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D0799-62B6-4FAE-878E-14D6F71EB941}" type="datetimeFigureOut">
              <a:rPr lang="vi-VN" smtClean="0"/>
              <a:t>21/11/2022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4A5A8AF0-1682-4864-B774-FFA5DEDEAC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DD85D7B-B82B-465B-AC1B-C2E508B74C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C578E5-B341-4289-BCDD-4CC5F5A71F7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831493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F798CEF-EC6B-4F0A-B542-A07A2CB09C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F5C08467-24BF-45E7-86C8-BE94EEE1A20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804F9EE2-9A1B-4CC3-9602-CBE5EBCE06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9840B398-C6CB-4C16-84AB-D73EB4F8FE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D0799-62B6-4FAE-878E-14D6F71EB941}" type="datetimeFigureOut">
              <a:rPr lang="vi-VN" smtClean="0"/>
              <a:t>21/11/2022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1E34A5CA-A559-41F5-B1F3-46AA738E11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DFEF2450-A9C3-4924-B94B-8678D5BF1F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C578E5-B341-4289-BCDD-4CC5F5A71F7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969711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C92D8A34-607B-423A-9DE2-71E21A927B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0E0150B-8F13-49F4-853C-EFCFE434E1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6384DC2-67C6-404D-B14A-4ABC99DAE43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3D0799-62B6-4FAE-878E-14D6F71EB941}" type="datetimeFigureOut">
              <a:rPr lang="vi-VN" smtClean="0"/>
              <a:t>21/11/2022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68B2107-6F40-4B08-B240-58904DD6F9D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5CC54F1-0B29-454F-BC04-FBB8933A10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C578E5-B341-4289-BCDD-4CC5F5A71F7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43965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media1.m4a"/><Relationship Id="rId7" Type="http://schemas.openxmlformats.org/officeDocument/2006/relationships/image" Target="../media/image3.gif"/><Relationship Id="rId2" Type="http://schemas.microsoft.com/office/2007/relationships/media" Target="../media/media1.m4a"/><Relationship Id="rId1" Type="http://schemas.openxmlformats.org/officeDocument/2006/relationships/tags" Target="../tags/tag1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audio" Target="../media/media2.m4a"/><Relationship Id="rId7" Type="http://schemas.openxmlformats.org/officeDocument/2006/relationships/image" Target="../media/image29.png"/><Relationship Id="rId2" Type="http://schemas.microsoft.com/office/2007/relationships/media" Target="../media/media2.m4a"/><Relationship Id="rId1" Type="http://schemas.openxmlformats.org/officeDocument/2006/relationships/tags" Target="../tags/tag2.xml"/><Relationship Id="rId6" Type="http://schemas.openxmlformats.org/officeDocument/2006/relationships/image" Target="../media/image28.png"/><Relationship Id="rId5" Type="http://schemas.openxmlformats.org/officeDocument/2006/relationships/image" Target="../media/image27.jpg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3.xml"/><Relationship Id="rId6" Type="http://schemas.openxmlformats.org/officeDocument/2006/relationships/image" Target="../media/image4.png"/><Relationship Id="rId5" Type="http://schemas.openxmlformats.org/officeDocument/2006/relationships/image" Target="../media/image27.jpg"/><Relationship Id="rId4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7" Type="http://schemas.openxmlformats.org/officeDocument/2006/relationships/image" Target="../media/image4.png"/><Relationship Id="rId2" Type="http://schemas.microsoft.com/office/2007/relationships/media" Target="../media/media3.m4a"/><Relationship Id="rId1" Type="http://schemas.openxmlformats.org/officeDocument/2006/relationships/tags" Target="../tags/tag4.xml"/><Relationship Id="rId6" Type="http://schemas.openxmlformats.org/officeDocument/2006/relationships/image" Target="../media/image10.jpg"/><Relationship Id="rId5" Type="http://schemas.openxmlformats.org/officeDocument/2006/relationships/image" Target="../media/image27.jpg"/><Relationship Id="rId4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AC0A6F1-DE9A-438C-9DDA-33816D9F611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611524B0-C54F-4B71-B274-E6B30DE26B5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AEA7F31-F663-43F3-90F0-F27D410DE5F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5141"/>
            <a:ext cx="12192000" cy="687777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C5DBA823-E152-47F7-B84C-5556123FBA73}"/>
              </a:ext>
            </a:extLst>
          </p:cNvPr>
          <p:cNvSpPr txBox="1"/>
          <p:nvPr/>
        </p:nvSpPr>
        <p:spPr>
          <a:xfrm>
            <a:off x="3009900" y="109680"/>
            <a:ext cx="6172200" cy="1261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UỶ BAN NHÂN DÂN QUẬN LONG BIÊN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TUỔI HOA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4C2C9CA-0911-485C-B35C-19A6FB9034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0398" y="775444"/>
            <a:ext cx="1311202" cy="127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DCC47462-54B1-4408-9445-CD2BD5A1A64E}"/>
              </a:ext>
            </a:extLst>
          </p:cNvPr>
          <p:cNvSpPr/>
          <p:nvPr/>
        </p:nvSpPr>
        <p:spPr>
          <a:xfrm>
            <a:off x="2638385" y="2577423"/>
            <a:ext cx="6915227" cy="646331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3600" b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B05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LĨNH VỰC PHÁT TRIỂN NGÔN NGỮ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25A81E5B-79EE-43AF-8EDD-CE1FBE04F3CA}"/>
              </a:ext>
            </a:extLst>
          </p:cNvPr>
          <p:cNvSpPr txBox="1"/>
          <p:nvPr/>
        </p:nvSpPr>
        <p:spPr>
          <a:xfrm>
            <a:off x="1873101" y="2142006"/>
            <a:ext cx="8445794" cy="2985433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000" b="1" dirty="0">
              <a:ln/>
              <a:solidFill>
                <a:schemeClr val="accent3"/>
              </a:solidFill>
              <a:latin typeface=".VnVogue" panose="020B7200000000000000" pitchFamily="34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000" b="1" dirty="0">
              <a:ln/>
              <a:solidFill>
                <a:schemeClr val="accent3"/>
              </a:solidFill>
              <a:latin typeface=".VnVogue" panose="020B7200000000000000" pitchFamily="34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000" b="1" dirty="0">
              <a:ln/>
              <a:solidFill>
                <a:schemeClr val="accent3"/>
              </a:solidFill>
              <a:latin typeface=".VnVogue" panose="020B7200000000000000" pitchFamily="34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 err="1">
                <a:ln/>
                <a:solidFill>
                  <a:srgbClr val="FF0000"/>
                </a:solidFill>
              </a:rPr>
              <a:t>Hoạt</a:t>
            </a:r>
            <a:r>
              <a:rPr lang="en-US" sz="3200" b="1" dirty="0">
                <a:ln/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ln/>
                <a:solidFill>
                  <a:srgbClr val="FF0000"/>
                </a:solidFill>
              </a:rPr>
              <a:t>động</a:t>
            </a:r>
            <a:r>
              <a:rPr lang="en-US" sz="3200" b="1" dirty="0">
                <a:ln/>
                <a:solidFill>
                  <a:srgbClr val="FF0000"/>
                </a:solidFill>
              </a:rPr>
              <a:t>: </a:t>
            </a:r>
            <a:r>
              <a:rPr lang="en-US" sz="3200" b="1" dirty="0" err="1">
                <a:ln/>
                <a:solidFill>
                  <a:srgbClr val="FF0000"/>
                </a:solidFill>
              </a:rPr>
              <a:t>Làm</a:t>
            </a:r>
            <a:r>
              <a:rPr lang="en-US" sz="3200" b="1" dirty="0">
                <a:ln/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ln/>
                <a:solidFill>
                  <a:srgbClr val="FF0000"/>
                </a:solidFill>
              </a:rPr>
              <a:t>quen</a:t>
            </a:r>
            <a:r>
              <a:rPr lang="en-US" sz="3200" b="1" dirty="0">
                <a:ln/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ln/>
                <a:solidFill>
                  <a:srgbClr val="FF0000"/>
                </a:solidFill>
              </a:rPr>
              <a:t>văn</a:t>
            </a:r>
            <a:r>
              <a:rPr lang="en-US" sz="3200" b="1" dirty="0">
                <a:ln/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ln/>
                <a:solidFill>
                  <a:srgbClr val="FF0000"/>
                </a:solidFill>
              </a:rPr>
              <a:t>học</a:t>
            </a:r>
            <a:endParaRPr lang="en-US" sz="3200" b="1" dirty="0">
              <a:ln/>
              <a:solidFill>
                <a:srgbClr val="FF0000"/>
              </a:solidFill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 err="1">
                <a:ln/>
                <a:solidFill>
                  <a:srgbClr val="FF0000"/>
                </a:solidFill>
                <a:latin typeface="+mn-lt"/>
              </a:rPr>
              <a:t>Đề</a:t>
            </a:r>
            <a:r>
              <a:rPr lang="en-US" sz="3200" b="1" dirty="0">
                <a:ln/>
                <a:solidFill>
                  <a:srgbClr val="FF0000"/>
                </a:solidFill>
                <a:latin typeface="+mn-lt"/>
              </a:rPr>
              <a:t> </a:t>
            </a:r>
            <a:r>
              <a:rPr lang="en-US" sz="3200" b="1" dirty="0" err="1">
                <a:ln/>
                <a:solidFill>
                  <a:srgbClr val="FF0000"/>
                </a:solidFill>
                <a:latin typeface="+mn-lt"/>
              </a:rPr>
              <a:t>tài</a:t>
            </a:r>
            <a:r>
              <a:rPr lang="en-US" sz="3200" b="1" dirty="0">
                <a:ln/>
                <a:solidFill>
                  <a:srgbClr val="FF0000"/>
                </a:solidFill>
                <a:latin typeface="+mn-lt"/>
              </a:rPr>
              <a:t>:  </a:t>
            </a:r>
            <a:r>
              <a:rPr lang="en-US" sz="3200" b="1" dirty="0" err="1">
                <a:ln/>
                <a:solidFill>
                  <a:srgbClr val="FF0000"/>
                </a:solidFill>
                <a:latin typeface="+mn-lt"/>
              </a:rPr>
              <a:t>Truyện</a:t>
            </a:r>
            <a:r>
              <a:rPr lang="en-US" sz="3200" b="1" dirty="0">
                <a:ln/>
                <a:solidFill>
                  <a:srgbClr val="FF0000"/>
                </a:solidFill>
                <a:latin typeface="+mn-lt"/>
              </a:rPr>
              <a:t> “ </a:t>
            </a:r>
            <a:r>
              <a:rPr lang="en-US" sz="3200" b="1" dirty="0" err="1">
                <a:ln/>
                <a:solidFill>
                  <a:srgbClr val="FF0000"/>
                </a:solidFill>
                <a:latin typeface="+mn-lt"/>
              </a:rPr>
              <a:t>Tích</a:t>
            </a:r>
            <a:r>
              <a:rPr lang="en-US" sz="3200" b="1" dirty="0">
                <a:ln/>
                <a:solidFill>
                  <a:srgbClr val="FF0000"/>
                </a:solidFill>
                <a:latin typeface="+mn-lt"/>
              </a:rPr>
              <a:t> Chu”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 err="1">
                <a:ln/>
                <a:solidFill>
                  <a:srgbClr val="FF0000"/>
                </a:solidFill>
                <a:latin typeface="+mn-lt"/>
              </a:rPr>
              <a:t>Lứa</a:t>
            </a:r>
            <a:r>
              <a:rPr lang="en-US" sz="3200" b="1" dirty="0">
                <a:ln/>
                <a:solidFill>
                  <a:srgbClr val="FF0000"/>
                </a:solidFill>
                <a:latin typeface="+mn-lt"/>
              </a:rPr>
              <a:t> </a:t>
            </a:r>
            <a:r>
              <a:rPr lang="en-US" sz="3200" b="1" dirty="0" err="1">
                <a:ln/>
                <a:solidFill>
                  <a:srgbClr val="FF0000"/>
                </a:solidFill>
                <a:latin typeface="+mn-lt"/>
              </a:rPr>
              <a:t>tuổi</a:t>
            </a:r>
            <a:r>
              <a:rPr lang="en-US" sz="3200" b="1" dirty="0">
                <a:ln/>
                <a:solidFill>
                  <a:srgbClr val="FF0000"/>
                </a:solidFill>
                <a:latin typeface="+mn-lt"/>
              </a:rPr>
              <a:t>: 4 – 5 </a:t>
            </a:r>
            <a:r>
              <a:rPr lang="en-US" sz="3200" b="1" dirty="0" err="1">
                <a:ln/>
                <a:solidFill>
                  <a:srgbClr val="FF0000"/>
                </a:solidFill>
                <a:latin typeface="+mn-lt"/>
              </a:rPr>
              <a:t>tuổi</a:t>
            </a:r>
            <a:endParaRPr lang="en-US" sz="3200" b="1" dirty="0">
              <a:ln/>
              <a:solidFill>
                <a:srgbClr val="FF0000"/>
              </a:solidFill>
              <a:latin typeface="+mn-lt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 err="1">
                <a:ln/>
                <a:solidFill>
                  <a:srgbClr val="FF0000"/>
                </a:solidFill>
              </a:rPr>
              <a:t>Giáo</a:t>
            </a:r>
            <a:r>
              <a:rPr lang="en-US" sz="3200" b="1" dirty="0">
                <a:ln/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ln/>
                <a:solidFill>
                  <a:srgbClr val="FF0000"/>
                </a:solidFill>
              </a:rPr>
              <a:t>viên</a:t>
            </a:r>
            <a:r>
              <a:rPr lang="en-US" sz="3200" b="1" dirty="0">
                <a:ln/>
                <a:solidFill>
                  <a:srgbClr val="FF0000"/>
                </a:solidFill>
              </a:rPr>
              <a:t>: </a:t>
            </a:r>
            <a:r>
              <a:rPr lang="vi-VN" sz="3200" b="1" smtClean="0">
                <a:ln/>
                <a:solidFill>
                  <a:srgbClr val="FF0000"/>
                </a:solidFill>
              </a:rPr>
              <a:t>Nguyễn Thị Nhài</a:t>
            </a:r>
            <a:endParaRPr lang="vi-VN" sz="3200" b="1" dirty="0">
              <a:ln/>
              <a:solidFill>
                <a:srgbClr val="FF0000"/>
              </a:solidFill>
            </a:endParaRPr>
          </a:p>
        </p:txBody>
      </p:sp>
      <p:pic>
        <p:nvPicPr>
          <p:cNvPr id="1026" name="Picture 2" descr="Ảnh động ngôi sao - Blog NGỮ VĂN - ĐỖ HOA - HÀ NAM">
            <a:extLst>
              <a:ext uri="{FF2B5EF4-FFF2-40B4-BE49-F238E27FC236}">
                <a16:creationId xmlns:a16="http://schemas.microsoft.com/office/drawing/2014/main" xmlns="" id="{644565E5-3E37-4DE3-B4F7-5CDCB15D88F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0407" y="20933"/>
            <a:ext cx="1558298" cy="2601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Ảnh động ngôi sao - Blog NGỮ VĂN - ĐỖ HOA - HÀ NAM">
            <a:extLst>
              <a:ext uri="{FF2B5EF4-FFF2-40B4-BE49-F238E27FC236}">
                <a16:creationId xmlns:a16="http://schemas.microsoft.com/office/drawing/2014/main" xmlns="" id="{317A98F3-81BD-48F4-9B27-FB770F6DA96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0" y="-32668"/>
            <a:ext cx="1622520" cy="2708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Ảnh động ngôi sao - Blog NGỮ VĂN - ĐỖ HOA - HÀ NAM">
            <a:extLst>
              <a:ext uri="{FF2B5EF4-FFF2-40B4-BE49-F238E27FC236}">
                <a16:creationId xmlns:a16="http://schemas.microsoft.com/office/drawing/2014/main" xmlns="" id="{B0E60C44-5CEA-4728-8893-B8F728EC9BD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8403" y="369185"/>
            <a:ext cx="1200984" cy="2004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Audio 15">
            <a:hlinkClick r:id="" action="ppaction://media"/>
            <a:extLst>
              <a:ext uri="{FF2B5EF4-FFF2-40B4-BE49-F238E27FC236}">
                <a16:creationId xmlns:a16="http://schemas.microsoft.com/office/drawing/2014/main" xmlns="" id="{3AE3B9CE-B4BC-4D31-BAAD-3FE99B41B3C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40742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101"/>
    </mc:Choice>
    <mc:Fallback xmlns="">
      <p:transition spd="slow" advTm="221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6" grpId="0"/>
      <p:bldP spid="9" grpId="0"/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0004138-5BB4-4E31-A82D-8E6DCB82C5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9E492339-4A0A-457F-BDB6-0BB73FBC561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7305" cy="6866349"/>
          </a:xfrm>
        </p:spPr>
      </p:pic>
    </p:spTree>
    <p:extLst>
      <p:ext uri="{BB962C8B-B14F-4D97-AF65-F5344CB8AC3E}">
        <p14:creationId xmlns:p14="http://schemas.microsoft.com/office/powerpoint/2010/main" val="3468524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8B3F673-70C9-43A8-B651-0FD46D9B58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7A8741E2-4A3C-45F1-97C4-AF6D8170306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82"/>
            <a:ext cx="12192000" cy="6856812"/>
          </a:xfrm>
        </p:spPr>
      </p:pic>
    </p:spTree>
    <p:extLst>
      <p:ext uri="{BB962C8B-B14F-4D97-AF65-F5344CB8AC3E}">
        <p14:creationId xmlns:p14="http://schemas.microsoft.com/office/powerpoint/2010/main" val="22194940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CE2C953-BF39-40C6-9275-BF2626ED0E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C0C0594A-C9E6-4691-9162-E90ADF4307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308946" cy="6903380"/>
          </a:xfrm>
        </p:spPr>
      </p:pic>
    </p:spTree>
    <p:extLst>
      <p:ext uri="{BB962C8B-B14F-4D97-AF65-F5344CB8AC3E}">
        <p14:creationId xmlns:p14="http://schemas.microsoft.com/office/powerpoint/2010/main" val="3628887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8460D17-0398-4163-B2EC-4988C1C7C1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BDB65A99-05DF-4B5D-92B6-8210C81F1F3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995" cy="6868087"/>
          </a:xfrm>
        </p:spPr>
      </p:pic>
    </p:spTree>
    <p:extLst>
      <p:ext uri="{BB962C8B-B14F-4D97-AF65-F5344CB8AC3E}">
        <p14:creationId xmlns:p14="http://schemas.microsoft.com/office/powerpoint/2010/main" val="690700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C3E9F50-9D56-44A8-81F3-F5E93C9CFA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C536E9FB-4769-4501-AD18-DDEB7872BB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8" y="-6630"/>
            <a:ext cx="12182982" cy="6838068"/>
          </a:xfrm>
        </p:spPr>
      </p:pic>
    </p:spTree>
    <p:extLst>
      <p:ext uri="{BB962C8B-B14F-4D97-AF65-F5344CB8AC3E}">
        <p14:creationId xmlns:p14="http://schemas.microsoft.com/office/powerpoint/2010/main" val="40576292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BEF1F99-7D46-4D15-986B-95E6ACAB5B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5196C701-D73F-4704-BC31-FC52EF0C81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364"/>
            <a:ext cx="12192000" cy="6836636"/>
          </a:xfrm>
        </p:spPr>
      </p:pic>
    </p:spTree>
    <p:extLst>
      <p:ext uri="{BB962C8B-B14F-4D97-AF65-F5344CB8AC3E}">
        <p14:creationId xmlns:p14="http://schemas.microsoft.com/office/powerpoint/2010/main" val="2179258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3B8721E-03AC-4550-9651-0EB5670321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7E67295D-32B3-4590-A307-64CCEB2061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90"/>
            <a:ext cx="12192000" cy="6885344"/>
          </a:xfrm>
        </p:spPr>
      </p:pic>
    </p:spTree>
    <p:extLst>
      <p:ext uri="{BB962C8B-B14F-4D97-AF65-F5344CB8AC3E}">
        <p14:creationId xmlns:p14="http://schemas.microsoft.com/office/powerpoint/2010/main" val="149965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C5AA97D-5E42-4649-B427-DEAE61FAE0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ADEACCE0-1C8C-43F5-86A9-3843394B8D6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6110"/>
            <a:ext cx="12192001" cy="6858000"/>
          </a:xfrm>
        </p:spPr>
      </p:pic>
    </p:spTree>
    <p:extLst>
      <p:ext uri="{BB962C8B-B14F-4D97-AF65-F5344CB8AC3E}">
        <p14:creationId xmlns:p14="http://schemas.microsoft.com/office/powerpoint/2010/main" val="3005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C94F222-6C3C-4256-8AE3-DBCC87AD3A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EC29F520-F57C-40FC-BAFB-FD1F28D6A57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6243"/>
            <a:ext cx="12192000" cy="6919270"/>
          </a:xfrm>
        </p:spPr>
      </p:pic>
    </p:spTree>
    <p:extLst>
      <p:ext uri="{BB962C8B-B14F-4D97-AF65-F5344CB8AC3E}">
        <p14:creationId xmlns:p14="http://schemas.microsoft.com/office/powerpoint/2010/main" val="665672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08BB784-435D-427F-BA0C-B1B588D85E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81BFE7BA-9F52-4E6A-8062-DE6551052E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378"/>
            <a:ext cx="12192000" cy="6828282"/>
          </a:xfrm>
        </p:spPr>
      </p:pic>
    </p:spTree>
    <p:extLst>
      <p:ext uri="{BB962C8B-B14F-4D97-AF65-F5344CB8AC3E}">
        <p14:creationId xmlns:p14="http://schemas.microsoft.com/office/powerpoint/2010/main" val="3604708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C2F78E2-9F7D-4CC8-BE40-82CD347357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AB26F8AE-1A1D-41AD-AB28-349C474A9E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99"/>
            <a:ext cx="12192000" cy="6853184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EB9F7428-DCA1-455F-A078-C6FE563F4F6D}"/>
              </a:ext>
            </a:extLst>
          </p:cNvPr>
          <p:cNvSpPr txBox="1"/>
          <p:nvPr/>
        </p:nvSpPr>
        <p:spPr>
          <a:xfrm>
            <a:off x="838200" y="2586527"/>
            <a:ext cx="587980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i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 bài: </a:t>
            </a:r>
          </a:p>
          <a:p>
            <a:pPr algn="ctr"/>
            <a:r>
              <a:rPr lang="en-US" sz="6600" b="1" i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 Cháu yêu bà”</a:t>
            </a:r>
            <a:endParaRPr lang="vi-VN" sz="6600" b="1" i="1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380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03E4FA0-4562-4C11-9575-42092553CE0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0E12031D-D484-44D5-A48C-9F40EA1EC05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6C9F873E-FAE2-43F9-9294-1FF51189B4C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71"/>
            <a:ext cx="12191999" cy="683673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017F9A1E-3FAE-4171-87C3-F1A5148F9512}"/>
              </a:ext>
            </a:extLst>
          </p:cNvPr>
          <p:cNvSpPr txBox="1"/>
          <p:nvPr/>
        </p:nvSpPr>
        <p:spPr>
          <a:xfrm>
            <a:off x="-95693" y="6176658"/>
            <a:ext cx="121919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i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truyện “ Tích Chu” có những nhân vật nào?</a:t>
            </a:r>
            <a:endParaRPr lang="vi-VN" sz="4000" b="1" i="1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D3B9462B-5C75-4C2D-BBDE-53EC0C16BD1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947" y="2057128"/>
            <a:ext cx="2210344" cy="257342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31F787A4-C122-482A-A611-29B6F6D6982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9909" y="454953"/>
            <a:ext cx="2052180" cy="268765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22D0E2C0-5C37-4221-BE1E-77854F21CE2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4085" y="4106055"/>
            <a:ext cx="2648320" cy="178142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97176C03-D03E-4A37-8464-C9C31CF6D4E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4480" y="2128645"/>
            <a:ext cx="2686425" cy="2762636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57FDBC4E-776B-4476-8D2F-798F470421EC}"/>
              </a:ext>
            </a:extLst>
          </p:cNvPr>
          <p:cNvSpPr txBox="1"/>
          <p:nvPr/>
        </p:nvSpPr>
        <p:spPr>
          <a:xfrm>
            <a:off x="4912242" y="3142609"/>
            <a:ext cx="24029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vi-VN">
              <a:latin typeface="+mj-lt"/>
            </a:endParaRPr>
          </a:p>
        </p:txBody>
      </p:sp>
      <p:pic>
        <p:nvPicPr>
          <p:cNvPr id="21" name="Audio 20">
            <a:hlinkClick r:id="" action="ppaction://media"/>
            <a:extLst>
              <a:ext uri="{FF2B5EF4-FFF2-40B4-BE49-F238E27FC236}">
                <a16:creationId xmlns:a16="http://schemas.microsoft.com/office/drawing/2014/main" xmlns="" id="{E6650C64-1E08-4C0A-8C53-2D6BB6A49D4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16803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465"/>
    </mc:Choice>
    <mc:Fallback xmlns="">
      <p:transition spd="slow" advTm="274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03E4FA0-4562-4C11-9575-42092553CE0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0E12031D-D484-44D5-A48C-9F40EA1EC05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6C9F873E-FAE2-43F9-9294-1FF51189B4C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71"/>
            <a:ext cx="12191999" cy="6836735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57FDBC4E-776B-4476-8D2F-798F470421EC}"/>
              </a:ext>
            </a:extLst>
          </p:cNvPr>
          <p:cNvSpPr txBox="1"/>
          <p:nvPr/>
        </p:nvSpPr>
        <p:spPr>
          <a:xfrm>
            <a:off x="4912242" y="3142609"/>
            <a:ext cx="24029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vi-VN">
              <a:latin typeface="+mj-lt"/>
            </a:endParaRP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xmlns="" id="{FF0BFB31-163B-481F-8FA5-71AAC11564A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19651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833"/>
    </mc:Choice>
    <mc:Fallback xmlns="">
      <p:transition spd="slow" advTm="158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03E4FA0-4562-4C11-9575-42092553CE0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0E12031D-D484-44D5-A48C-9F40EA1EC05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6C9F873E-FAE2-43F9-9294-1FF51189B4C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71"/>
            <a:ext cx="12191999" cy="683673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017F9A1E-3FAE-4171-87C3-F1A5148F9512}"/>
              </a:ext>
            </a:extLst>
          </p:cNvPr>
          <p:cNvSpPr txBox="1"/>
          <p:nvPr/>
        </p:nvSpPr>
        <p:spPr>
          <a:xfrm>
            <a:off x="-1" y="5828487"/>
            <a:ext cx="121919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i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Đàm thoại, trích dẫn truyện: “ Tích Chu”</a:t>
            </a:r>
            <a:endParaRPr lang="vi-VN" sz="4000" b="1" i="1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57FDBC4E-776B-4476-8D2F-798F470421EC}"/>
              </a:ext>
            </a:extLst>
          </p:cNvPr>
          <p:cNvSpPr txBox="1"/>
          <p:nvPr/>
        </p:nvSpPr>
        <p:spPr>
          <a:xfrm>
            <a:off x="4912242" y="3142609"/>
            <a:ext cx="24029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vi-VN">
              <a:latin typeface="+mj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1583804-760C-4BD6-9CEB-AC679123150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2304" y="818707"/>
            <a:ext cx="9115194" cy="5104509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xmlns="" id="{FF0BFB31-163B-481F-8FA5-71AAC11564A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78138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833"/>
    </mc:Choice>
    <mc:Fallback xmlns="">
      <p:transition spd="slow" advTm="158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ECE84C5-1E2F-4B5E-8974-48E8C5370F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DC2CA228-0AAD-4A74-922E-4799512C822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52183"/>
          </a:xfrm>
        </p:spPr>
      </p:pic>
    </p:spTree>
    <p:extLst>
      <p:ext uri="{BB962C8B-B14F-4D97-AF65-F5344CB8AC3E}">
        <p14:creationId xmlns:p14="http://schemas.microsoft.com/office/powerpoint/2010/main" val="3029303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512EFDA-33A7-4E95-BCCD-B967760B3F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DCCD08CB-959C-48F7-A54E-75CFC89997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4"/>
            <a:ext cx="12280605" cy="6892504"/>
          </a:xfrm>
        </p:spPr>
      </p:pic>
    </p:spTree>
    <p:extLst>
      <p:ext uri="{BB962C8B-B14F-4D97-AF65-F5344CB8AC3E}">
        <p14:creationId xmlns:p14="http://schemas.microsoft.com/office/powerpoint/2010/main" val="2945870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AB978B1-63D2-4F97-B6D5-D0B2307D0C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37" name="Content Placeholder 36">
            <a:extLst>
              <a:ext uri="{FF2B5EF4-FFF2-40B4-BE49-F238E27FC236}">
                <a16:creationId xmlns:a16="http://schemas.microsoft.com/office/drawing/2014/main" xmlns="" id="{9E8032EC-C940-40BA-BE3F-DA1FDB34E0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89806"/>
          </a:xfr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xmlns="" id="{B30F6073-8086-497B-9180-13AA0ABF59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628" y="365125"/>
            <a:ext cx="9523010" cy="7896373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xmlns="" id="{1218AEF1-9D8D-427F-B716-BBDBAEC574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8215" y="3549302"/>
            <a:ext cx="2700606" cy="3183271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xmlns="" id="{7F2F0F13-CF41-4A8E-B717-2237335F136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703" y="4642187"/>
            <a:ext cx="2247619" cy="2247619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5769AEF3-7E31-4A1A-A71D-DFF204F691DF}"/>
              </a:ext>
            </a:extLst>
          </p:cNvPr>
          <p:cNvSpPr txBox="1"/>
          <p:nvPr/>
        </p:nvSpPr>
        <p:spPr>
          <a:xfrm>
            <a:off x="1947576" y="2516409"/>
            <a:ext cx="3434316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>
                <a:solidFill>
                  <a:schemeClr val="accent5">
                    <a:lumMod val="50000"/>
                  </a:schemeClr>
                </a:solidFill>
                <a:latin typeface="FlowerDeco" panose="00000400000000000000" pitchFamily="2" charset="0"/>
              </a:rPr>
              <a:t>Truyện:</a:t>
            </a:r>
          </a:p>
          <a:p>
            <a:pPr algn="ctr"/>
            <a:r>
              <a:rPr lang="en-US" sz="5400" b="1">
                <a:solidFill>
                  <a:schemeClr val="accent5">
                    <a:lumMod val="50000"/>
                  </a:schemeClr>
                </a:solidFill>
                <a:latin typeface="FlowerDeco" panose="00000400000000000000" pitchFamily="2" charset="0"/>
              </a:rPr>
              <a:t>Tích Chu</a:t>
            </a:r>
          </a:p>
          <a:p>
            <a:pPr algn="ctr"/>
            <a:endParaRPr lang="vi-VN" sz="4000" b="1"/>
          </a:p>
        </p:txBody>
      </p:sp>
      <p:pic>
        <p:nvPicPr>
          <p:cNvPr id="2050" name="Picture 2" descr="Cậu Bé Tích Chu - Truyện Cổ Tích Việt Nam - YouTube">
            <a:extLst>
              <a:ext uri="{FF2B5EF4-FFF2-40B4-BE49-F238E27FC236}">
                <a16:creationId xmlns:a16="http://schemas.microsoft.com/office/drawing/2014/main" xmlns="" id="{A7C3C9FF-51B6-47D7-9C34-0FEE16D1F4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1096" y="1817650"/>
            <a:ext cx="3142661" cy="328597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1148513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0CE7718-01A1-4EBD-98AB-384FBD463B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xmlns="" id="{EB5DDD8A-B1A3-4A6F-A9E8-25B1086133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1170"/>
            <a:ext cx="12192000" cy="6906893"/>
          </a:xfrm>
        </p:spPr>
      </p:pic>
    </p:spTree>
    <p:extLst>
      <p:ext uri="{BB962C8B-B14F-4D97-AF65-F5344CB8AC3E}">
        <p14:creationId xmlns:p14="http://schemas.microsoft.com/office/powerpoint/2010/main" val="1547202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562038F-2B19-4463-9491-19E2B3A3DD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32FBB666-EB2C-4EAF-97A2-84C88A3A79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44653" cy="6878051"/>
          </a:xfrm>
        </p:spPr>
      </p:pic>
    </p:spTree>
    <p:extLst>
      <p:ext uri="{BB962C8B-B14F-4D97-AF65-F5344CB8AC3E}">
        <p14:creationId xmlns:p14="http://schemas.microsoft.com/office/powerpoint/2010/main" val="1267981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56CFB37-B5FF-4E70-A358-5309577BA5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D2BFAD3F-0A08-40B0-9A03-0674280148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840363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26B7290-1342-4EA3-94F0-61F52CAD20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EBE0B3EC-E2A0-46CC-95CE-770458E417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228"/>
            <a:ext cx="12192000" cy="6852647"/>
          </a:xfrm>
        </p:spPr>
      </p:pic>
    </p:spTree>
    <p:extLst>
      <p:ext uri="{BB962C8B-B14F-4D97-AF65-F5344CB8AC3E}">
        <p14:creationId xmlns:p14="http://schemas.microsoft.com/office/powerpoint/2010/main" val="1368287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C0E243C-E2C2-47B0-921E-478D0EB232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127CE236-D95B-4DDF-94D1-C0D70D694F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408"/>
            <a:ext cx="12192000" cy="6846132"/>
          </a:xfrm>
        </p:spPr>
      </p:pic>
    </p:spTree>
    <p:extLst>
      <p:ext uri="{BB962C8B-B14F-4D97-AF65-F5344CB8AC3E}">
        <p14:creationId xmlns:p14="http://schemas.microsoft.com/office/powerpoint/2010/main" val="3734396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A551CED-A2A0-4271-9149-CA5A9C7D4C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F6D8EA94-20BD-4479-A436-F79A323CC6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2" y="19696"/>
            <a:ext cx="12186048" cy="6857621"/>
          </a:xfrm>
        </p:spPr>
      </p:pic>
    </p:spTree>
    <p:extLst>
      <p:ext uri="{BB962C8B-B14F-4D97-AF65-F5344CB8AC3E}">
        <p14:creationId xmlns:p14="http://schemas.microsoft.com/office/powerpoint/2010/main" val="3717869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|3.3|1.5|1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1|4.1|3|1.6|2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3.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3.7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312</TotalTime>
  <Words>81</Words>
  <Application>Microsoft Office PowerPoint</Application>
  <PresentationFormat>Custom</PresentationFormat>
  <Paragraphs>16</Paragraphs>
  <Slides>24</Slides>
  <Notes>0</Notes>
  <HiddenSlides>0</HiddenSlides>
  <MMClips>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Nguyễn Minh Hằng</dc:creator>
  <cp:lastModifiedBy>Techsi.vn</cp:lastModifiedBy>
  <cp:revision>6</cp:revision>
  <dcterms:created xsi:type="dcterms:W3CDTF">2021-10-25T07:12:25Z</dcterms:created>
  <dcterms:modified xsi:type="dcterms:W3CDTF">2022-11-21T05:48:40Z</dcterms:modified>
</cp:coreProperties>
</file>