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71" r:id="rId5"/>
    <p:sldId id="264" r:id="rId6"/>
    <p:sldId id="256" r:id="rId7"/>
    <p:sldId id="258" r:id="rId8"/>
    <p:sldId id="261" r:id="rId9"/>
    <p:sldId id="262" r:id="rId10"/>
    <p:sldId id="263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59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0941" autoAdjust="0"/>
  </p:normalViewPr>
  <p:slideViewPr>
    <p:cSldViewPr>
      <p:cViewPr varScale="1">
        <p:scale>
          <a:sx n="78" d="100"/>
          <a:sy n="78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565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67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21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3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05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75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2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9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52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11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4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69F1-B7E5-4625-8C52-B3A18EF2ABF9}" type="datetimeFigureOut">
              <a:rPr lang="vi-VN" smtClean="0"/>
              <a:t>18/08/2022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D001-55A8-4D5C-90E2-572039DD25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88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0"/>
            <a:ext cx="9144000" cy="6873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938" y="116632"/>
            <a:ext cx="8992846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endParaRPr lang="en-US" sz="4800" b="1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endParaRPr lang="en-US" sz="48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48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LĨNH 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VỰC PHÁT TRIỂN NGÔN NGỮ</a:t>
            </a:r>
          </a:p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Đề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tài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Truyện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“Con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Lứa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tuổi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24-36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tháng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 viên:Nguyễn Thị Thu Hà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60" y="-31240"/>
            <a:ext cx="5919729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904" y="802892"/>
            <a:ext cx="221304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89" y="3553570"/>
            <a:ext cx="2104901" cy="201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0419"/>
            <a:ext cx="2854892" cy="226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98875"/>
            <a:ext cx="4474534" cy="2349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4398876"/>
            <a:ext cx="2987824" cy="2459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880419"/>
            <a:ext cx="3640182" cy="33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1 4.81481E-6 L -0.19982 0.04004 C -0.16545 0.04907 -0.11371 0.05393 -0.05989 0.05393 C 0.00157 0.05393 0.05052 0.04907 0.08525 0.04004 L 0.25 4.81481E-6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" y="-925971"/>
            <a:ext cx="9132704" cy="78214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0648"/>
            <a:ext cx="4201333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6" y="980729"/>
            <a:ext cx="3407488" cy="3407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38" y="1412776"/>
            <a:ext cx="2457958" cy="296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25" y="4272093"/>
            <a:ext cx="3853256" cy="248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74319"/>
            <a:ext cx="4487558" cy="30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0"/>
            <a:ext cx="9144000" cy="6873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56594"/>
            <a:ext cx="3180236" cy="31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46 0.01296 L -0.23681 0.02847 C -0.20538 0.03194 -0.15834 0.03403 -0.10938 0.03403 C -0.05348 0.03403 -0.00886 0.03194 0.02274 0.02847 L 0.17274 0.01296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312368" cy="316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162381" cy="42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4 0.02292 L 0.00348 0.03819 C 0.01806 0.04143 0.03976 0.04398 0.0625 0.04398 C 0.08855 0.04398 0.10921 0.04143 0.12379 0.03819 L 0.19358 0.0229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" y="2060848"/>
            <a:ext cx="3926290" cy="3944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3586158" cy="35861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28" y="4337134"/>
            <a:ext cx="2229817" cy="213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" y="2060848"/>
            <a:ext cx="3925887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59337"/>
            <a:ext cx="1489689" cy="14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48" y="4929621"/>
            <a:ext cx="2152328" cy="21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3816424" cy="30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" y="2060848"/>
            <a:ext cx="3925887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59337"/>
            <a:ext cx="1489689" cy="14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88" y="4929621"/>
            <a:ext cx="2152328" cy="21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11121"/>
            <a:ext cx="1732903" cy="1377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81" y="2603445"/>
            <a:ext cx="4474534" cy="23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89" y="3553570"/>
            <a:ext cx="2104901" cy="201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0419"/>
            <a:ext cx="2854892" cy="226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98875"/>
            <a:ext cx="4474534" cy="2349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4398876"/>
            <a:ext cx="2987824" cy="2459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880419"/>
            <a:ext cx="3640182" cy="33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1 4.81481E-6 L -0.19982 0.04004 C -0.16545 0.04907 -0.11371 0.05393 -0.05989 0.05393 C 0.00157 0.05393 0.05052 0.04907 0.08525 0.04004 L 0.25 4.81481E-6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" y="0"/>
            <a:ext cx="9118873" cy="6858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7624" y="1028343"/>
            <a:ext cx="65527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Truyện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0" algn="ctr"/>
            <a:r>
              <a:rPr lang="en-US" sz="9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“Con </a:t>
            </a:r>
            <a:r>
              <a:rPr lang="en-US" sz="9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cáo</a:t>
            </a:r>
            <a:r>
              <a:rPr lang="en-US" sz="9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V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214894"/>
            <a:ext cx="2952328" cy="2952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109" y="303039"/>
            <a:ext cx="4795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Gây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hứng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8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" y="23694"/>
            <a:ext cx="9124320" cy="6834305"/>
          </a:xfrm>
        </p:spPr>
      </p:pic>
      <p:sp>
        <p:nvSpPr>
          <p:cNvPr id="5" name="Rectangle 4"/>
          <p:cNvSpPr/>
          <p:nvPr/>
        </p:nvSpPr>
        <p:spPr>
          <a:xfrm>
            <a:off x="1691680" y="16317"/>
            <a:ext cx="528619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Truyện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“Con </a:t>
            </a:r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cáo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86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" y="-925971"/>
            <a:ext cx="9132704" cy="78214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0648"/>
            <a:ext cx="4201333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6" y="980729"/>
            <a:ext cx="3407488" cy="3407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38" y="1412776"/>
            <a:ext cx="2457958" cy="296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25" y="4272093"/>
            <a:ext cx="3853256" cy="248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74319"/>
            <a:ext cx="4487558" cy="30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0"/>
            <a:ext cx="9144000" cy="6873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56594"/>
            <a:ext cx="3180236" cy="31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46 0.01296 L -0.23681 0.02847 C -0.20538 0.03194 -0.15834 0.03403 -0.10938 0.03403 C -0.05348 0.03403 -0.00886 0.03194 0.02274 0.02847 L 0.17274 0.01296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312368" cy="316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162381" cy="42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4 0.02292 L 0.00348 0.03819 C 0.01806 0.04143 0.03976 0.04398 0.0625 0.04398 C 0.08855 0.04398 0.10921 0.04143 0.12379 0.03819 L 0.19358 0.0229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" y="2060848"/>
            <a:ext cx="3926290" cy="3944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3586158" cy="35861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28" y="4337134"/>
            <a:ext cx="2229817" cy="213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" y="2060848"/>
            <a:ext cx="3925887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59337"/>
            <a:ext cx="1489689" cy="14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48" y="4929621"/>
            <a:ext cx="2152328" cy="21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3816424" cy="30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731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" y="2060848"/>
            <a:ext cx="3925887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59337"/>
            <a:ext cx="1489689" cy="14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88" y="4929621"/>
            <a:ext cx="2152328" cy="21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11121"/>
            <a:ext cx="1732903" cy="1377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81" y="2603445"/>
            <a:ext cx="4474534" cy="23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39</Words>
  <Application>Microsoft Office PowerPoint</Application>
  <PresentationFormat>On-screen Show (4:3)</PresentationFormat>
  <Paragraphs>12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21</cp:revision>
  <dcterms:created xsi:type="dcterms:W3CDTF">2020-05-23T09:25:38Z</dcterms:created>
  <dcterms:modified xsi:type="dcterms:W3CDTF">2022-08-18T15:05:08Z</dcterms:modified>
</cp:coreProperties>
</file>