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6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4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1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0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9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8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7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0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33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5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C9FD7-45EF-46BD-BF37-43444518745A}" type="datetimeFigureOut">
              <a:rPr lang="en-US" smtClean="0"/>
              <a:t>22/10/2022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BÀI GIẢNG ĐIỆN TỬ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1295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5181600"/>
            <a:ext cx="48768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 Thị Nga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41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(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thương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1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67600" cy="67056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095500" y="3657600"/>
            <a:ext cx="3276600" cy="236219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2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200"/>
            <a:ext cx="8229600" cy="4114800"/>
          </a:xfrm>
        </p:spPr>
      </p:pic>
      <p:sp>
        <p:nvSpPr>
          <p:cNvPr id="12" name="Rounded Rectangular Callout 11"/>
          <p:cNvSpPr/>
          <p:nvPr/>
        </p:nvSpPr>
        <p:spPr>
          <a:xfrm>
            <a:off x="484909" y="2251364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Bà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438400" y="2161310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Ông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6172200" y="1960419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Bố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7696200" y="2223656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Mẹ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4495800" y="3200400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Anh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3290455" y="3519055"/>
            <a:ext cx="1205345" cy="581890"/>
          </a:xfrm>
          <a:prstGeom prst="wedgeRoundRectCallout">
            <a:avLst>
              <a:gd name="adj1" fmla="val 6440"/>
              <a:gd name="adj2" fmla="val 12613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UTM Avo" pitchFamily="18" charset="0"/>
              </a:rPr>
              <a:t>Chị</a:t>
            </a:r>
            <a:r>
              <a:rPr lang="en-US" sz="2800" b="1" dirty="0" smtClean="0">
                <a:solidFill>
                  <a:schemeClr val="tx1"/>
                </a:solidFill>
                <a:latin typeface="UTM Avo" pitchFamily="18" charset="0"/>
              </a:rPr>
              <a:t>  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6324600" y="5410200"/>
            <a:ext cx="1205345" cy="581890"/>
          </a:xfrm>
          <a:prstGeom prst="wedgeRoundRectCallout">
            <a:avLst>
              <a:gd name="adj1" fmla="val 9888"/>
              <a:gd name="adj2" fmla="val -10957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UTM Avo" pitchFamily="18" charset="0"/>
              </a:rPr>
              <a:t>Em</a:t>
            </a:r>
            <a:r>
              <a:rPr lang="en-US" sz="24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UTM Avo" pitchFamily="18" charset="0"/>
              </a:rPr>
              <a:t>bé</a:t>
            </a:r>
            <a:r>
              <a:rPr lang="en-US" sz="2400" b="1" dirty="0" smtClean="0">
                <a:solidFill>
                  <a:schemeClr val="tx1"/>
                </a:solidFill>
                <a:latin typeface="UTM Avo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UTM Av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2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2564" y="304800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1000" y="2410691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4855" y="4648200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84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871590"/>
            <a:ext cx="3886200" cy="316626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5" y="1828800"/>
            <a:ext cx="3905250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0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76400"/>
            <a:ext cx="3962400" cy="3276600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55" y="1600200"/>
            <a:ext cx="3917702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38300"/>
            <a:ext cx="3543300" cy="2362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4000"/>
            <a:ext cx="3886200" cy="2362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142509"/>
            <a:ext cx="4191000" cy="2514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4149436"/>
            <a:ext cx="3875809" cy="250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8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107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UTM Avo</vt:lpstr>
      <vt:lpstr>Office Theme</vt:lpstr>
      <vt:lpstr>BÀI GIẢNG ĐIỆN TỬ Chủ đề: Gia đình</vt:lpstr>
      <vt:lpstr>Vận động theo nhạc</vt:lpstr>
      <vt:lpstr>PowerPoint Presentation</vt:lpstr>
      <vt:lpstr>Các thành viên trong gia đình:</vt:lpstr>
      <vt:lpstr>PowerPoint Presentation</vt:lpstr>
      <vt:lpstr>Gia đình ít con</vt:lpstr>
      <vt:lpstr>Gia đình đông con</vt:lpstr>
      <vt:lpstr>Tình cảm gia đình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GIẢNG ĐIỆN TỬ Chủ đề: Gia đình</dc:title>
  <dc:creator>ThienIT</dc:creator>
  <cp:lastModifiedBy>Admin</cp:lastModifiedBy>
  <cp:revision>7</cp:revision>
  <dcterms:created xsi:type="dcterms:W3CDTF">2020-10-26T06:16:40Z</dcterms:created>
  <dcterms:modified xsi:type="dcterms:W3CDTF">2022-10-22T05:10:50Z</dcterms:modified>
</cp:coreProperties>
</file>