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5" r:id="rId5"/>
    <p:sldId id="268" r:id="rId6"/>
    <p:sldId id="267" r:id="rId7"/>
    <p:sldId id="272" r:id="rId8"/>
    <p:sldId id="273" r:id="rId9"/>
    <p:sldId id="257" r:id="rId10"/>
    <p:sldId id="275" r:id="rId11"/>
    <p:sldId id="276" r:id="rId12"/>
    <p:sldId id="277" r:id="rId13"/>
    <p:sldId id="278" r:id="rId14"/>
    <p:sldId id="279" r:id="rId15"/>
    <p:sldId id="280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5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77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9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1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9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6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5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0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BAFE4-07A7-42BD-9BEC-84A6CB4724A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EA6AF-E277-4F13-81BA-54C65739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8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3" y="712057"/>
            <a:ext cx="1182001" cy="1182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192215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123" y="599187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793342"/>
      </p:ext>
    </p:extLst>
  </p:cSld>
  <p:clrMapOvr>
    <a:masterClrMapping/>
  </p:clrMapOvr>
  <p:transition spd="slow" advTm="283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-0.0051 L 0.08255 0.03495 C 0.10442 0.04398 0.13724 0.04884 0.17174 0.04884 C 0.21106 0.04884 0.24244 0.04398 0.26432 0.03495 L 0.36966 -0.0051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7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62218"/>
            <a:ext cx="12191999" cy="5995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365125"/>
            <a:ext cx="9607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6417105"/>
      </p:ext>
    </p:extLst>
  </p:cSld>
  <p:clrMapOvr>
    <a:masterClrMapping/>
  </p:clrMapOvr>
  <p:transition spd="slow" advTm="257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23438"/>
            <a:ext cx="6438378" cy="5534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379" y="1323436"/>
            <a:ext cx="5753622" cy="5534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3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038">
        <p14:ripple/>
      </p:transition>
    </mc:Choice>
    <mc:Fallback xmlns="">
      <p:transition spd="slow" advTm="17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20855" cy="5085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7475" y="1690688"/>
            <a:ext cx="10515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855" y="1690688"/>
            <a:ext cx="3968840" cy="5163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970" y="-1"/>
            <a:ext cx="4202305" cy="5849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9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6"/>
    </mc:Choice>
    <mc:Fallback xmlns="">
      <p:transition spd="slow" advTm="1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51" y="1690688"/>
            <a:ext cx="6096851" cy="516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0688"/>
            <a:ext cx="6046004" cy="5167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7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9409">
        <p14:reveal/>
      </p:transition>
    </mc:Choice>
    <mc:Fallback xmlns="">
      <p:transition spd="slow" advTm="29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64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9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80"/>
    </mc:Choice>
    <mc:Fallback xmlns="">
      <p:transition spd="slow" advTm="3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54060" y="651353"/>
            <a:ext cx="84550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2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5"/>
    </mc:Choice>
    <mc:Fallback xmlns="">
      <p:transition spd="slow" advTm="5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2750849"/>
            <a:ext cx="8444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43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434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72"/>
            <a:ext cx="4454769" cy="3622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69" y="902677"/>
            <a:ext cx="3751385" cy="4443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54" y="2321170"/>
            <a:ext cx="3985846" cy="4563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0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564"/>
    </mc:Choice>
    <mc:Fallback xmlns="">
      <p:transition advTm="1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0" y="0"/>
            <a:ext cx="6084278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0843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0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"/>
    </mc:Choice>
    <mc:Fallback xmlns="">
      <p:transition spd="slow" advTm="6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7415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4" y="0"/>
            <a:ext cx="649458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9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5"/>
    </mc:Choice>
    <mc:Fallback xmlns="">
      <p:transition spd="slow" advTm="1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24250" cy="51464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027906"/>
            <a:ext cx="3966796" cy="5884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46" y="-1"/>
            <a:ext cx="4700954" cy="4911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3"/>
    </mc:Choice>
    <mc:Fallback xmlns="">
      <p:transition spd="slow" advTm="10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0831" cy="46657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6248400" cy="5167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2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4"/>
    </mc:Choice>
    <mc:Fallback xmlns="">
      <p:transition spd="slow" advTm="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6" y="5221"/>
            <a:ext cx="5448902" cy="551634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62954" y="1170229"/>
            <a:ext cx="6729046" cy="568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1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0"/>
    </mc:Choice>
    <mc:Fallback xmlns="">
      <p:transition spd="slow" advTm="1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97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3492"/>
      </p:ext>
    </p:extLst>
  </p:cSld>
  <p:clrMapOvr>
    <a:masterClrMapping/>
  </p:clrMapOvr>
  <p:transition spd="slow" advTm="13609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47"/>
            <a:ext cx="12192000" cy="6858001"/>
          </a:xfrm>
        </p:spPr>
      </p:pic>
      <p:sp>
        <p:nvSpPr>
          <p:cNvPr id="3" name="TextBox 2"/>
          <p:cNvSpPr txBox="1"/>
          <p:nvPr/>
        </p:nvSpPr>
        <p:spPr>
          <a:xfrm>
            <a:off x="117230" y="126609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311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2.8|2.3|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2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6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226</Words>
  <Application>Microsoft Office PowerPoint</Application>
  <PresentationFormat>Custom</PresentationFormat>
  <Paragraphs>15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bạn học sinh thường làm gì khi ngày 20/11 đến?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27</cp:revision>
  <dcterms:created xsi:type="dcterms:W3CDTF">2021-11-09T14:54:19Z</dcterms:created>
  <dcterms:modified xsi:type="dcterms:W3CDTF">2022-11-21T05:59:37Z</dcterms:modified>
</cp:coreProperties>
</file>