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7" r:id="rId2"/>
    <p:sldId id="262" r:id="rId3"/>
    <p:sldId id="318" r:id="rId4"/>
    <p:sldId id="260" r:id="rId5"/>
    <p:sldId id="265" r:id="rId6"/>
    <p:sldId id="264" r:id="rId7"/>
    <p:sldId id="259" r:id="rId8"/>
    <p:sldId id="257" r:id="rId9"/>
    <p:sldId id="258" r:id="rId10"/>
    <p:sldId id="319" r:id="rId11"/>
    <p:sldId id="307" r:id="rId12"/>
    <p:sldId id="320" r:id="rId13"/>
    <p:sldId id="270" r:id="rId14"/>
    <p:sldId id="321" r:id="rId15"/>
    <p:sldId id="325" r:id="rId16"/>
    <p:sldId id="326" r:id="rId17"/>
    <p:sldId id="310" r:id="rId18"/>
    <p:sldId id="279" r:id="rId19"/>
    <p:sldId id="327" r:id="rId20"/>
    <p:sldId id="283" r:id="rId21"/>
    <p:sldId id="284" r:id="rId22"/>
    <p:sldId id="289" r:id="rId23"/>
    <p:sldId id="290" r:id="rId24"/>
    <p:sldId id="328" r:id="rId25"/>
    <p:sldId id="291" r:id="rId26"/>
    <p:sldId id="314" r:id="rId27"/>
    <p:sldId id="316" r:id="rId28"/>
    <p:sldId id="30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04E6C-7BC2-4CE8-9371-70B30C275DAE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4F294-546E-4113-8DDC-2DCD2BC03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582B-4556-443D-B8A9-C9DDD497C412}" type="slidenum">
              <a:rPr lang="en-US"/>
              <a:pPr/>
              <a:t>27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B5F20-B60B-47CD-9055-2537731FA666}" type="slidenum">
              <a:rPr lang="en-US"/>
              <a:pPr/>
              <a:t>28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4E794B-F944-462E-8AA4-4D9450113D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7AB82-F91B-400F-B2DB-1CAE5D88A225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THU%20-%20%20T.L\Armik%20%20-%20Our%20Night.mp3" TargetMode="Externa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slide" Target="slide1.xml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369084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981200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endParaRPr lang="en-US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</a:t>
            </a:r>
          </a:p>
          <a:p>
            <a:pPr algn="ctr"/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82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5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4648200"/>
          </a:xfrm>
        </p:spPr>
        <p:txBody>
          <a:bodyPr/>
          <a:lstStyle/>
          <a:p>
            <a:endParaRPr lang="en-US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Do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CÔ GIÁO CỦA CON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43000" y="2743200"/>
            <a:ext cx="6858000" cy="108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101026" tIns="50514" rIns="101026" bIns="50514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89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ER\Downloads\co giao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00600" y="5562600"/>
            <a:ext cx="4343400" cy="1143000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ỗi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43000" y="2743200"/>
            <a:ext cx="6858000" cy="59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101026" tIns="50514" rIns="101026" bIns="50514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8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56388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Say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sưa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giảng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Giọng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ấm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áp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86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43000" y="2743200"/>
            <a:ext cx="6858000" cy="108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101026" tIns="50514" rIns="101026" bIns="50514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1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UTER\Downloads\co giao 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181600"/>
            <a:ext cx="4724400" cy="16764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UTER\Downloads\co giao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029200" cy="14478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96399" cy="70104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43000" y="2743200"/>
            <a:ext cx="6858000" cy="59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101026" tIns="50514" rIns="101026" bIns="50514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07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4648200"/>
          </a:xfrm>
        </p:spPr>
        <p:txBody>
          <a:bodyPr/>
          <a:lstStyle/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259080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MPUTER\Downloads\co giao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48200" y="5867400"/>
            <a:ext cx="4495800" cy="9906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2016\HINH ANH\ANH HOC\THUC VAT\HOA RAU CU\1323706276_060411_hoagao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43400" y="5715000"/>
            <a:ext cx="51054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ẹp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OMPUTER\Downloads\co giao 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562600"/>
            <a:ext cx="4191000" cy="12954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b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5410200"/>
          </a:xfrm>
        </p:spPr>
        <p:txBody>
          <a:bodyPr>
            <a:normAutofit/>
          </a:bodyPr>
          <a:lstStyle/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GIẢNG TỪ KHÓ</a:t>
            </a:r>
          </a:p>
          <a:p>
            <a:pPr algn="l">
              <a:spcBef>
                <a:spcPct val="0"/>
              </a:spcBef>
            </a:pPr>
            <a:r>
              <a:rPr lang="en-US" b="1" dirty="0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Say </a:t>
            </a:r>
            <a:r>
              <a:rPr lang="en-US" b="1" dirty="0" err="1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sưa</a:t>
            </a:r>
            <a:r>
              <a:rPr lang="en-US" b="1" dirty="0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dirty="0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rất là tập trung vào việc dạy học của mình.</a:t>
            </a:r>
            <a:endParaRPr lang="en-US" dirty="0" smtClean="0">
              <a:solidFill>
                <a:srgbClr val="004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nl-NL" dirty="0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Cho trẻ đọc “Say sưa” “Say sưa giảng bài”</a:t>
            </a:r>
            <a:endParaRPr lang="en-US" dirty="0" smtClean="0">
              <a:solidFill>
                <a:srgbClr val="004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nl-NL" b="1" dirty="0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Ấm áp: </a:t>
            </a:r>
            <a:r>
              <a:rPr lang="nl-NL" dirty="0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Cảm giác rất là gần gũi. </a:t>
            </a:r>
            <a:endParaRPr lang="en-US" dirty="0" smtClean="0">
              <a:solidFill>
                <a:srgbClr val="004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nl-NL" dirty="0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Cho trẻ đọc: “Ấm áp”, “giọng cô ấm áp”</a:t>
            </a:r>
            <a:endParaRPr lang="en-US" dirty="0" smtClean="0">
              <a:solidFill>
                <a:srgbClr val="004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5410200"/>
          </a:xfrm>
        </p:spPr>
        <p:txBody>
          <a:bodyPr>
            <a:normAutofit/>
          </a:bodyPr>
          <a:lstStyle/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 TRẺ ĐỌC THƠ</a:t>
            </a:r>
            <a:endParaRPr lang="en-US" sz="6000" dirty="0" smtClean="0">
              <a:solidFill>
                <a:srgbClr val="004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541020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( 2- 3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( 1- 2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600" dirty="0" smtClean="0">
              <a:solidFill>
                <a:srgbClr val="004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ictur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38200" y="-228599"/>
            <a:ext cx="10668000" cy="7363132"/>
          </a:xfrm>
          <a:prstGeom prst="rect">
            <a:avLst/>
          </a:prstGeom>
          <a:noFill/>
        </p:spPr>
      </p:pic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143000" y="1828800"/>
            <a:ext cx="6858000" cy="10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101026" tIns="50514" rIns="101026" bIns="50514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AutoShape 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39200" y="6553200"/>
            <a:ext cx="304800" cy="3048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39" name="WordArt 3"/>
          <p:cNvSpPr>
            <a:spLocks noChangeArrowheads="1" noChangeShapeType="1" noTextEdit="1"/>
          </p:cNvSpPr>
          <p:nvPr/>
        </p:nvSpPr>
        <p:spPr bwMode="auto">
          <a:xfrm>
            <a:off x="1371600" y="762000"/>
            <a:ext cx="6477000" cy="4572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Kính chúc các </a:t>
            </a:r>
            <a:r>
              <a:rPr lang="vi-VN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ô</a:t>
            </a:r>
            <a:r>
              <a:rPr lang="vi-VN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sức khoẻ </a:t>
            </a:r>
          </a:p>
          <a:p>
            <a:pPr algn="ctr"/>
            <a:r>
              <a:rPr lang="vi-VN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 các cháu chăm </a:t>
            </a:r>
            <a:r>
              <a:rPr lang="vi-VN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n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g</a:t>
            </a:r>
            <a:r>
              <a:rPr lang="vi-VN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oan </a:t>
            </a:r>
            <a:r>
              <a:rPr lang="vi-VN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học giỏi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7940" name="Picture 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625432" y="537368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1" name="Picture 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33400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2" name="Picture 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212271">
            <a:off x="377032" y="4499768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3" name="Picture 3" descr="POINSET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4495800"/>
            <a:ext cx="2000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4" name="Picture 8" descr="696932h0rv8jquww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3810000" y="1752600"/>
            <a:ext cx="1295400" cy="8001000"/>
          </a:xfrm>
          <a:prstGeom prst="rect">
            <a:avLst/>
          </a:prstGeom>
          <a:noFill/>
        </p:spPr>
      </p:pic>
      <p:pic>
        <p:nvPicPr>
          <p:cNvPr id="167945" name="Picture 9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228600"/>
            <a:ext cx="1143000" cy="914400"/>
          </a:xfrm>
          <a:prstGeom prst="rect">
            <a:avLst/>
          </a:prstGeom>
          <a:noFill/>
        </p:spPr>
      </p:pic>
      <p:pic>
        <p:nvPicPr>
          <p:cNvPr id="167946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533400"/>
            <a:ext cx="1143000" cy="914400"/>
          </a:xfrm>
          <a:prstGeom prst="rect">
            <a:avLst/>
          </a:prstGeom>
          <a:noFill/>
        </p:spPr>
      </p:pic>
      <p:pic>
        <p:nvPicPr>
          <p:cNvPr id="167947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57200"/>
            <a:ext cx="1143000" cy="914400"/>
          </a:xfrm>
          <a:prstGeom prst="rect">
            <a:avLst/>
          </a:prstGeom>
          <a:noFill/>
        </p:spPr>
      </p:pic>
      <p:pic>
        <p:nvPicPr>
          <p:cNvPr id="167948" name="Armik  - Our Nigh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169150" y="5715000"/>
            <a:ext cx="2921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875" fill="hold"/>
                                        <p:tgtEl>
                                          <p:spTgt spid="1679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9875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679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7948"/>
                </p:tgtEl>
              </p:cMediaNode>
            </p:audio>
          </p:childTnLst>
        </p:cTn>
      </p:par>
    </p:tnLst>
    <p:bldLst>
      <p:bldP spid="1679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0"/>
            <a:ext cx="90678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26670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61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ER\Downloads\co giao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91000" y="3886200"/>
            <a:ext cx="4953000" cy="28194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ỗi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iọng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UTER\Downloads\co giao 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181600"/>
            <a:ext cx="4724400" cy="16764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UTER\Downloads\co giao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498" y="9832"/>
            <a:ext cx="9143999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2400" y="76200"/>
            <a:ext cx="4572000" cy="16002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MPUTER\Downloads\co giao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48200" y="5867400"/>
            <a:ext cx="4495800" cy="9906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2016\HINH ANH\ANH HOC\THUC VAT\HOA RAU CU\1323706276_060411_hoagao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48200" y="5334000"/>
            <a:ext cx="4800600" cy="1524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ẹp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OMPUTER\Downloads\co giao 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638800"/>
            <a:ext cx="4419600" cy="1219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b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309</Words>
  <Application>Microsoft Office PowerPoint</Application>
  <PresentationFormat>On-screen Show (4:3)</PresentationFormat>
  <Paragraphs>52</Paragraphs>
  <Slides>28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Mỗi khi vào lớp Cô cười thật tươi Say sưa giảng bài Giọng cô ấm áp</vt:lpstr>
      <vt:lpstr>Bạn nào hay nghịch  Cô chẳng thích đâu</vt:lpstr>
      <vt:lpstr>Bạn nào chăm ngoan Cô yêu lắm đấy</vt:lpstr>
      <vt:lpstr>Cần như hạt muối</vt:lpstr>
      <vt:lpstr>Đẹp như hoa rừng</vt:lpstr>
      <vt:lpstr>Cô giáo của con Ai mà chẳng quý</vt:lpstr>
      <vt:lpstr>PowerPoint Presentation</vt:lpstr>
      <vt:lpstr>PowerPoint Presentation</vt:lpstr>
      <vt:lpstr>PowerPoint Presentation</vt:lpstr>
      <vt:lpstr>Mỗi khi vào lớp Cô cười thật tươi </vt:lpstr>
      <vt:lpstr>PowerPoint Presentation</vt:lpstr>
      <vt:lpstr>PowerPoint Presentation</vt:lpstr>
      <vt:lpstr>PowerPoint Presentation</vt:lpstr>
      <vt:lpstr>Bạn nào hay nghịch  Cô chẳng thích đâu</vt:lpstr>
      <vt:lpstr>Bạn nào chăm ngoan Cô yêu lắm đấy</vt:lpstr>
      <vt:lpstr>PowerPoint Presentation</vt:lpstr>
      <vt:lpstr>Cần như hạt muối</vt:lpstr>
      <vt:lpstr>Đẹp như hoa rừng</vt:lpstr>
      <vt:lpstr>Cô giáo của con Ai mà chẳng quý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</dc:creator>
  <cp:lastModifiedBy>Admin</cp:lastModifiedBy>
  <cp:revision>66</cp:revision>
  <dcterms:created xsi:type="dcterms:W3CDTF">2017-11-12T13:31:24Z</dcterms:created>
  <dcterms:modified xsi:type="dcterms:W3CDTF">2022-10-24T14:34:03Z</dcterms:modified>
</cp:coreProperties>
</file>