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5" r:id="rId5"/>
    <p:sldId id="266" r:id="rId6"/>
    <p:sldId id="260" r:id="rId7"/>
    <p:sldId id="267" r:id="rId8"/>
    <p:sldId id="261" r:id="rId9"/>
    <p:sldId id="262" r:id="rId10"/>
    <p:sldId id="263" r:id="rId11"/>
    <p:sldId id="264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F20D92-8780-F529-7F93-0CA0EDA4FDA0}" name="Mymy nguyễn" initials="Mn" userId="301bd960b6d2f8e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44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963AC-A7C9-4943-B54E-2765A0C09951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84C20-50FF-4D56-BCA8-D5E73BAA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7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9A4E8-09E6-40A3-ACB4-9EBD2A36B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4675A5-A2FD-46DB-B7A2-566AAB021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3C00D6-402C-48FE-B409-E4D5AD74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5DF2DF-D60D-416B-89F3-46CD5F57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559D5B-8179-4DDD-AF1D-6FF30937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04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56636B-4CC6-47F8-B84E-45EB8FD3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B3006D-5E68-4716-9B25-DA721A006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2E587C-3662-4F27-9B82-E27AD415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0E2388-5336-460A-B759-87B70B2A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F6565E-226E-4309-B545-E77C0744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3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BA06D24-C97E-4F6B-A0AC-394DF0AA1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AACC2B-326E-4300-8E30-94D660C5B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0EEC32-1953-402A-BE04-54BEBF8C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FEBB02-919C-44DD-9687-4B2351AE0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025EFE-B7FC-44F4-998D-926DE7ED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8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DFD557-7296-428B-9748-B4C3EE3C8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A0FFF5-54EE-477C-BBE3-438CAEA12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AA407D-447C-4CDF-9F21-6B1A12278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4690DB-FF40-4CC6-9A29-C1B40790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C434E3-C296-4C07-9D5A-9676A934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7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80E1D-A34B-4A26-A917-72BF94749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BEC649-4225-4093-BE32-2A526C1CF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78B323-A940-4F8E-9B07-2CEA7C43D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6375A-DC7A-49D4-A879-BC5CB700D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263BAE-CD59-485E-B588-B892DF6F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4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B91EB5-AEBA-4017-B597-14657F0C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C2F701-5225-47C6-8152-274567CBF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7FA39BF-11F1-40E9-A3B8-3CA0C8197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57A141-7897-4061-A63D-CC8EB2760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D6620E-7978-4BCA-B603-8945DE1C8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D68BC7-5834-429C-967D-49C11D353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3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24FFF9-F950-4AD3-84CA-AE6FFFC4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BD4905-BB6A-4315-8F33-37D99CD99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5C0EB3-7017-4D02-99CB-C8CB839C1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47229-E78C-4BC1-BBE6-1B67439910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AAB8B29-C24C-4642-90E0-231932219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AB7AB43-FAB8-44B9-B635-D3C73901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44D024-5D78-44BF-8B29-0D5E3642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AB03E49-8D31-4E04-90FB-4B0A2C9A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5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A48D3A-2BE8-463F-ACE4-B516A326E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9F0FF22-C5BF-4698-83D5-693CE8042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BDA7DB5-2B5A-4E8F-B328-1E48B7FE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1CB8083-831F-443D-8985-89FA61CA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01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9D52C8C-2102-42C6-9728-9BAD010A4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F2C6122-876C-4D07-9F63-7EE9489AC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40509B-EEBD-49DD-8C98-9A2E0D1F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9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9469F0-D5BB-4098-BACF-0E84CC6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FA563E-79F4-41C3-8C39-4FD9BADC8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F7A54D-17C2-4368-B3E6-35A51BBF8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E32BD6-EDD3-410B-8938-5948172E4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BCE9AE-17F7-4B69-9EC4-CD0A473E1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48E613-FE8A-4F77-9593-CA0B566A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54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2264CA-3E9C-4467-BABA-8D1C1E12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F1107B6-BDD5-45C2-AECD-9066C594A6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26D363-CE20-4046-AC4D-28F9403C3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7CAC3A-FA33-4D16-872A-1F47F8A7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B53098-DC34-4045-99E0-3666BE00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8349D-AB6F-4339-8EF9-A75ADBEA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3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65F0C4-E1B2-4825-8F0B-6D01D3A7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84EA26-5230-4BEA-9672-D2BCF59FC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73D034-4072-45BE-9C94-6659A91B8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E51BF-FC63-4D99-AA89-1751EF54C344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670B1-17D4-4025-8157-6FC33D23A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650379-C082-4A0B-8FC6-CBB8B2BD8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5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image" Target="../media/image8.jp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11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19.jp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BA7273F9-434B-435E-B5DA-FF4CBB3A3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34" y="-14288"/>
            <a:ext cx="12331334" cy="6886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F664FB-2FCC-498B-848E-98475A9AAAC9}"/>
              </a:ext>
            </a:extLst>
          </p:cNvPr>
          <p:cNvSpPr txBox="1"/>
          <p:nvPr/>
        </p:nvSpPr>
        <p:spPr>
          <a:xfrm>
            <a:off x="1004887" y="312955"/>
            <a:ext cx="1084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2F37140-C4E4-4ADC-BB47-CF3DDA58A362}"/>
              </a:ext>
            </a:extLst>
          </p:cNvPr>
          <p:cNvSpPr txBox="1"/>
          <p:nvPr/>
        </p:nvSpPr>
        <p:spPr>
          <a:xfrm>
            <a:off x="2149482" y="2903461"/>
            <a:ext cx="819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 VỰC PHÁT TRIỂN NHẬN THỨC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ACF9AB-AE40-46D7-AF8E-E69EBF98859F}"/>
              </a:ext>
            </a:extLst>
          </p:cNvPr>
          <p:cNvSpPr txBox="1"/>
          <p:nvPr/>
        </p:nvSpPr>
        <p:spPr>
          <a:xfrm>
            <a:off x="3341911" y="3804693"/>
            <a:ext cx="7934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Đề</a:t>
            </a:r>
            <a:r>
              <a:rPr lang="en-US" sz="3200" b="1" dirty="0"/>
              <a:t> </a:t>
            </a:r>
            <a:r>
              <a:rPr lang="en-US" sz="3200" b="1" dirty="0" err="1"/>
              <a:t>tài</a:t>
            </a:r>
            <a:r>
              <a:rPr lang="en-US" sz="3200" b="1" dirty="0"/>
              <a:t>: </a:t>
            </a:r>
            <a:r>
              <a:rPr lang="en-US" sz="3200" b="1" dirty="0" err="1"/>
              <a:t>nhận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cái</a:t>
            </a:r>
            <a:r>
              <a:rPr lang="en-US" sz="3200" b="1" dirty="0"/>
              <a:t> </a:t>
            </a:r>
            <a:r>
              <a:rPr lang="en-US" sz="3200" b="1" dirty="0" err="1"/>
              <a:t>cốc</a:t>
            </a:r>
            <a:endParaRPr lang="en-US" sz="3200" b="1" dirty="0"/>
          </a:p>
          <a:p>
            <a:r>
              <a:rPr lang="en-US" sz="3200" b="1" dirty="0" err="1"/>
              <a:t>Lứa</a:t>
            </a:r>
            <a:r>
              <a:rPr lang="en-US" sz="3200" b="1" dirty="0"/>
              <a:t> </a:t>
            </a:r>
            <a:r>
              <a:rPr lang="en-US" sz="3200" b="1" dirty="0" err="1"/>
              <a:t>tuổi</a:t>
            </a:r>
            <a:r>
              <a:rPr lang="en-US" sz="3200" b="1" dirty="0"/>
              <a:t> :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trẻ</a:t>
            </a:r>
            <a:r>
              <a:rPr lang="en-US" sz="3200" b="1" dirty="0"/>
              <a:t> 24-36 </a:t>
            </a:r>
            <a:r>
              <a:rPr lang="en-US" sz="3200" b="1" dirty="0" err="1"/>
              <a:t>tháng</a:t>
            </a:r>
            <a:endParaRPr lang="en-US" sz="3200" b="1" dirty="0"/>
          </a:p>
          <a:p>
            <a:r>
              <a:rPr lang="en-US" sz="3200" b="1" dirty="0" err="1"/>
              <a:t>Giáo</a:t>
            </a:r>
            <a:r>
              <a:rPr lang="en-US" sz="3200" b="1" dirty="0"/>
              <a:t> </a:t>
            </a:r>
            <a:r>
              <a:rPr lang="en-US" sz="3200" b="1" dirty="0" err="1"/>
              <a:t>viên</a:t>
            </a:r>
            <a:r>
              <a:rPr lang="en-US" sz="3200" b="1" dirty="0"/>
              <a:t>: </a:t>
            </a:r>
            <a:r>
              <a:rPr lang="en-US" sz="3200" b="1" dirty="0" err="1" smtClean="0"/>
              <a:t>Đặng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Thị</a:t>
            </a:r>
            <a:r>
              <a:rPr lang="en-US" sz="3200" b="1" smtClean="0"/>
              <a:t> Mai</a:t>
            </a:r>
            <a:endParaRPr lang="en-US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52B5F72-6171-474D-8D03-2F816AB8BE21}"/>
              </a:ext>
            </a:extLst>
          </p:cNvPr>
          <p:cNvSpPr/>
          <p:nvPr/>
        </p:nvSpPr>
        <p:spPr>
          <a:xfrm>
            <a:off x="-2305457" y="312954"/>
            <a:ext cx="1746966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3E4A912-CE05-49A3-8D56-DEDA56B5DECD}"/>
              </a:ext>
            </a:extLst>
          </p:cNvPr>
          <p:cNvSpPr/>
          <p:nvPr/>
        </p:nvSpPr>
        <p:spPr>
          <a:xfrm>
            <a:off x="-2524629" y="2551837"/>
            <a:ext cx="17241259" cy="16595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4DA3011-6EAD-4DF3-BD60-6A87E1E2F2A6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AD7B493-EFB9-4721-919C-DD450C55B02D}"/>
              </a:ext>
            </a:extLst>
          </p:cNvPr>
          <p:cNvSpPr/>
          <p:nvPr/>
        </p:nvSpPr>
        <p:spPr>
          <a:xfrm>
            <a:off x="1097252" y="199711"/>
            <a:ext cx="10295960" cy="10772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TRƯỜNG MẦM NON TUỔI HOA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14FB3DA-3400-4C33-9D21-5F6333071866}"/>
              </a:ext>
            </a:extLst>
          </p:cNvPr>
          <p:cNvSpPr/>
          <p:nvPr/>
        </p:nvSpPr>
        <p:spPr>
          <a:xfrm>
            <a:off x="6003634" y="2551837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5AC4AB-8ABF-4F94-B367-DC31396AB265}"/>
              </a:ext>
            </a:extLst>
          </p:cNvPr>
          <p:cNvSpPr txBox="1"/>
          <p:nvPr/>
        </p:nvSpPr>
        <p:spPr>
          <a:xfrm>
            <a:off x="1004887" y="25518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FILE_20211112_153347_Bản ghi của tôi# 001">
            <a:hlinkClick r:id="" action="ppaction://media"/>
            <a:extLst>
              <a:ext uri="{FF2B5EF4-FFF2-40B4-BE49-F238E27FC236}">
                <a16:creationId xmlns:a16="http://schemas.microsoft.com/office/drawing/2014/main" xmlns="" id="{61E35059-61C2-4278-8570-40F8C330A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5428" y="6341845"/>
            <a:ext cx="406400" cy="406400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49" y="1411455"/>
            <a:ext cx="1562100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6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18BFE877-B354-4078-844B-124951620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6479"/>
            <a:ext cx="12192001" cy="6850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96E91E-9C8E-4088-9AE7-0757749684D2}"/>
              </a:ext>
            </a:extLst>
          </p:cNvPr>
          <p:cNvSpPr txBox="1"/>
          <p:nvPr/>
        </p:nvSpPr>
        <p:spPr>
          <a:xfrm>
            <a:off x="2130584" y="467731"/>
            <a:ext cx="8802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THI NÓI NHANH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A05A029-AD99-4707-873D-2EDEC635AD8D}"/>
              </a:ext>
            </a:extLst>
          </p:cNvPr>
          <p:cNvSpPr txBox="1"/>
          <p:nvPr/>
        </p:nvSpPr>
        <p:spPr>
          <a:xfrm>
            <a:off x="797490" y="6554577"/>
            <a:ext cx="842962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xmlns="" id="{3A7CAA83-85E8-476D-97F5-9E566F39D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974" y="2339167"/>
            <a:ext cx="3491210" cy="3102566"/>
          </a:xfrm>
          <a:prstGeom prst="rect">
            <a:avLst/>
          </a:prstGeom>
        </p:spPr>
      </p:pic>
      <p:sp>
        <p:nvSpPr>
          <p:cNvPr id="24" name="Arrow: Down 23">
            <a:extLst>
              <a:ext uri="{FF2B5EF4-FFF2-40B4-BE49-F238E27FC236}">
                <a16:creationId xmlns:a16="http://schemas.microsoft.com/office/drawing/2014/main" xmlns="" id="{286BEBFB-1178-47AC-9C8D-B3F67F7108A1}"/>
              </a:ext>
            </a:extLst>
          </p:cNvPr>
          <p:cNvSpPr/>
          <p:nvPr/>
        </p:nvSpPr>
        <p:spPr>
          <a:xfrm rot="3345181">
            <a:off x="6874592" y="1928085"/>
            <a:ext cx="304761" cy="8221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xmlns="" id="{3EDDE132-57BA-49D9-AEF2-8648B7A0E52A}"/>
              </a:ext>
            </a:extLst>
          </p:cNvPr>
          <p:cNvSpPr/>
          <p:nvPr/>
        </p:nvSpPr>
        <p:spPr>
          <a:xfrm rot="5400000">
            <a:off x="7005411" y="3246937"/>
            <a:ext cx="293682" cy="9245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xmlns="" id="{A12850A8-05E4-47CE-BCBD-BC19FAEA08DF}"/>
              </a:ext>
            </a:extLst>
          </p:cNvPr>
          <p:cNvSpPr/>
          <p:nvPr/>
        </p:nvSpPr>
        <p:spPr>
          <a:xfrm rot="19314777">
            <a:off x="3588209" y="2673803"/>
            <a:ext cx="291731" cy="1058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xmlns="" id="{604476A8-0481-4EF8-95A7-683F6B3B2B1D}"/>
              </a:ext>
            </a:extLst>
          </p:cNvPr>
          <p:cNvSpPr/>
          <p:nvPr/>
        </p:nvSpPr>
        <p:spPr>
          <a:xfrm rot="16200000">
            <a:off x="4325339" y="4482870"/>
            <a:ext cx="297725" cy="1336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FILE_20211112_160118_Bản ghi của tôi# 009">
            <a:hlinkClick r:id="" action="ppaction://media"/>
            <a:extLst>
              <a:ext uri="{FF2B5EF4-FFF2-40B4-BE49-F238E27FC236}">
                <a16:creationId xmlns:a16="http://schemas.microsoft.com/office/drawing/2014/main" xmlns="" id="{24A38210-42A6-4D86-9E05-38FC8AAAB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2070" y="5953846"/>
            <a:ext cx="406400" cy="4064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AEC18E35-E97D-456F-9247-97FCCDF8D164}"/>
              </a:ext>
            </a:extLst>
          </p:cNvPr>
          <p:cNvSpPr/>
          <p:nvPr/>
        </p:nvSpPr>
        <p:spPr>
          <a:xfrm>
            <a:off x="7340823" y="1478959"/>
            <a:ext cx="3228975" cy="103822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EB417D4-C5C7-4A56-A669-D4DEA4A39573}"/>
              </a:ext>
            </a:extLst>
          </p:cNvPr>
          <p:cNvSpPr/>
          <p:nvPr/>
        </p:nvSpPr>
        <p:spPr>
          <a:xfrm>
            <a:off x="7614527" y="3197303"/>
            <a:ext cx="3234448" cy="9934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B356EED-B377-452F-B7B5-BACD910A741F}"/>
              </a:ext>
            </a:extLst>
          </p:cNvPr>
          <p:cNvSpPr/>
          <p:nvPr/>
        </p:nvSpPr>
        <p:spPr>
          <a:xfrm>
            <a:off x="1438275" y="4491813"/>
            <a:ext cx="2736948" cy="88413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23C918D-0644-4319-A7FD-05421E56F461}"/>
              </a:ext>
            </a:extLst>
          </p:cNvPr>
          <p:cNvSpPr/>
          <p:nvPr/>
        </p:nvSpPr>
        <p:spPr>
          <a:xfrm>
            <a:off x="890270" y="2369642"/>
            <a:ext cx="2587003" cy="7694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1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  <p:bldP spid="2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6C676125-B25F-4B4D-8BF7-4E129A9B6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" y="0"/>
            <a:ext cx="118654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2138B7-36C6-4706-BB1E-7F5E826E3CFC}"/>
              </a:ext>
            </a:extLst>
          </p:cNvPr>
          <p:cNvSpPr txBox="1"/>
          <p:nvPr/>
        </p:nvSpPr>
        <p:spPr>
          <a:xfrm>
            <a:off x="2710542" y="544286"/>
            <a:ext cx="840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CÁI GÌ BIẾN MẤT</a:t>
            </a:r>
          </a:p>
        </p:txBody>
      </p:sp>
      <p:pic>
        <p:nvPicPr>
          <p:cNvPr id="8" name="Picture 7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xmlns="" id="{8E4A07AB-81E5-498D-9A0D-47A5C613D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92" y="1973848"/>
            <a:ext cx="3092937" cy="2748629"/>
          </a:xfrm>
          <a:prstGeom prst="rect">
            <a:avLst/>
          </a:prstGeom>
        </p:spPr>
      </p:pic>
      <p:pic>
        <p:nvPicPr>
          <p:cNvPr id="7" name="Picture 6" descr="A white mug with a handle&#10;&#10;Description automatically generated with medium confidence">
            <a:extLst>
              <a:ext uri="{FF2B5EF4-FFF2-40B4-BE49-F238E27FC236}">
                <a16:creationId xmlns:a16="http://schemas.microsoft.com/office/drawing/2014/main" xmlns="" id="{888C6FAA-BE02-438F-9AD9-8F7CCA1BC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09" y="1492638"/>
            <a:ext cx="3503905" cy="3503905"/>
          </a:xfrm>
          <a:prstGeom prst="rect">
            <a:avLst/>
          </a:prstGeom>
        </p:spPr>
      </p:pic>
      <p:pic>
        <p:nvPicPr>
          <p:cNvPr id="9" name="FILE_20211121_130312_Bản ghi của tôi# 014">
            <a:hlinkClick r:id="" action="ppaction://media"/>
            <a:extLst>
              <a:ext uri="{FF2B5EF4-FFF2-40B4-BE49-F238E27FC236}">
                <a16:creationId xmlns:a16="http://schemas.microsoft.com/office/drawing/2014/main" xmlns="" id="{AAEB0000-00EF-426F-9386-C0616AF4D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4313" y="61105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74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D5ADE045-4D63-43D0-9E3C-BFADC5A9C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" y="-315686"/>
            <a:ext cx="12138488" cy="6827900"/>
          </a:xfrm>
          <a:prstGeom prst="rect">
            <a:avLst/>
          </a:pr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xmlns="" id="{182EA397-D567-48B0-8223-38F10B27EEC8}"/>
              </a:ext>
            </a:extLst>
          </p:cNvPr>
          <p:cNvGrpSpPr/>
          <p:nvPr/>
        </p:nvGrpSpPr>
        <p:grpSpPr>
          <a:xfrm>
            <a:off x="-46566" y="-315686"/>
            <a:ext cx="12192000" cy="6934200"/>
            <a:chOff x="0" y="-19"/>
            <a:chExt cx="5760" cy="4377"/>
          </a:xfrm>
        </p:grpSpPr>
        <p:pic>
          <p:nvPicPr>
            <p:cNvPr id="7" name="Picture 9" descr="flower[1][1][1][1]">
              <a:extLst>
                <a:ext uri="{FF2B5EF4-FFF2-40B4-BE49-F238E27FC236}">
                  <a16:creationId xmlns:a16="http://schemas.microsoft.com/office/drawing/2014/main" xmlns="" id="{0978E6C1-43D1-49F0-8739-8AB7A3D1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Picture 10" descr="flower[1][1][1][1]">
              <a:extLst>
                <a:ext uri="{FF2B5EF4-FFF2-40B4-BE49-F238E27FC236}">
                  <a16:creationId xmlns:a16="http://schemas.microsoft.com/office/drawing/2014/main" xmlns="" id="{ADBBCA61-B454-43C9-8668-ADDDDE0E5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Picture 11" descr="flower[1][1][1][1]">
              <a:extLst>
                <a:ext uri="{FF2B5EF4-FFF2-40B4-BE49-F238E27FC236}">
                  <a16:creationId xmlns:a16="http://schemas.microsoft.com/office/drawing/2014/main" xmlns="" id="{5791B864-1387-47AE-91AA-B0A4C4556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" name="Picture 12" descr="flower[1][1][1][1]">
              <a:extLst>
                <a:ext uri="{FF2B5EF4-FFF2-40B4-BE49-F238E27FC236}">
                  <a16:creationId xmlns:a16="http://schemas.microsoft.com/office/drawing/2014/main" xmlns="" id="{8EDF6159-5646-48C4-A305-3441FA8BD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6" name="WordArt 4">
            <a:extLst>
              <a:ext uri="{FF2B5EF4-FFF2-40B4-BE49-F238E27FC236}">
                <a16:creationId xmlns:a16="http://schemas.microsoft.com/office/drawing/2014/main" xmlns="" id="{E1D2B056-3C8A-448F-8182-069BDF1DEFDB}"/>
              </a:ext>
            </a:extLst>
          </p:cNvPr>
          <p:cNvSpPr>
            <a:spLocks noTextEdit="1"/>
          </p:cNvSpPr>
          <p:nvPr/>
        </p:nvSpPr>
        <p:spPr>
          <a:xfrm>
            <a:off x="2514600" y="1839685"/>
            <a:ext cx="75438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36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36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endParaRPr lang="en-US" sz="3600" b="1" dirty="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FILE_20211112_160447_Bản ghi của tôi# 011">
            <a:hlinkClick r:id="" action="ppaction://media"/>
            <a:extLst>
              <a:ext uri="{FF2B5EF4-FFF2-40B4-BE49-F238E27FC236}">
                <a16:creationId xmlns:a16="http://schemas.microsoft.com/office/drawing/2014/main" xmlns="" id="{51982931-5F3F-42C2-8E01-D425753B1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8637" y="56116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9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C14064-A62B-4BC7-8AA0-A6FF59088410}"/>
              </a:ext>
            </a:extLst>
          </p:cNvPr>
          <p:cNvSpPr txBox="1"/>
          <p:nvPr/>
        </p:nvSpPr>
        <p:spPr>
          <a:xfrm>
            <a:off x="1247775" y="1685925"/>
            <a:ext cx="10201275" cy="467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343C9D-1D05-4CA3-9544-FDEC85CF5BEC}"/>
              </a:ext>
            </a:extLst>
          </p:cNvPr>
          <p:cNvSpPr txBox="1"/>
          <p:nvPr/>
        </p:nvSpPr>
        <p:spPr>
          <a:xfrm>
            <a:off x="1400175" y="1838325"/>
            <a:ext cx="10201275" cy="467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F58DB786-708D-4623-9322-321FC52B0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" y="76200"/>
            <a:ext cx="1217152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3BB926-15C7-4E0C-9D15-903E3B4801DB}"/>
              </a:ext>
            </a:extLst>
          </p:cNvPr>
          <p:cNvSpPr txBox="1"/>
          <p:nvPr/>
        </p:nvSpPr>
        <p:spPr>
          <a:xfrm>
            <a:off x="1566862" y="1356830"/>
            <a:ext cx="10201275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vi-VN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I.Mục đích yêu cầu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vi-VN" sz="24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1. Kiến thức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Trẻ biết tên gọi: Cái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miệng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quai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đáy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Trẻ biết cái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là đồ dùng để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uống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vi-VN" sz="24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2. Kĩ năng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Trẻ nói được tên cái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miệng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quai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đáy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Trẻ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cầm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cốc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-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Phát triển kĩ năng ghi nhớ và quan sát, nhận biết cho trẻ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vi-VN" sz="24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3.Thái độ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Biết giữ gìn đồ dùng trong gia đình.</a:t>
            </a:r>
          </a:p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Hứng thú tham gia chơi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xmlns="" id="{BBD268D9-0EAD-4F27-8370-9797CDC07EC9}"/>
              </a:ext>
            </a:extLst>
          </p:cNvPr>
          <p:cNvGrpSpPr/>
          <p:nvPr/>
        </p:nvGrpSpPr>
        <p:grpSpPr>
          <a:xfrm>
            <a:off x="-60517" y="-29657"/>
            <a:ext cx="12171522" cy="6858000"/>
            <a:chOff x="0" y="-19"/>
            <a:chExt cx="5760" cy="4377"/>
          </a:xfrm>
        </p:grpSpPr>
        <p:pic>
          <p:nvPicPr>
            <p:cNvPr id="11" name="Picture 9" descr="flower[1][1][1][1]">
              <a:extLst>
                <a:ext uri="{FF2B5EF4-FFF2-40B4-BE49-F238E27FC236}">
                  <a16:creationId xmlns:a16="http://schemas.microsoft.com/office/drawing/2014/main" xmlns="" id="{E03E3474-ABE0-4E3F-8B67-FAFAE9722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Picture 10" descr="flower[1][1][1][1]">
              <a:extLst>
                <a:ext uri="{FF2B5EF4-FFF2-40B4-BE49-F238E27FC236}">
                  <a16:creationId xmlns:a16="http://schemas.microsoft.com/office/drawing/2014/main" xmlns="" id="{535B7913-A651-4539-A07C-1796989CC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" name="Picture 11" descr="flower[1][1][1][1]">
              <a:extLst>
                <a:ext uri="{FF2B5EF4-FFF2-40B4-BE49-F238E27FC236}">
                  <a16:creationId xmlns:a16="http://schemas.microsoft.com/office/drawing/2014/main" xmlns="" id="{704E2D58-0F32-4AB9-95E9-9FC4B284B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Picture 12" descr="flower[1][1][1][1]">
              <a:extLst>
                <a:ext uri="{FF2B5EF4-FFF2-40B4-BE49-F238E27FC236}">
                  <a16:creationId xmlns:a16="http://schemas.microsoft.com/office/drawing/2014/main" xmlns="" id="{F5744EF6-C605-4F06-975E-E79298A59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9269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C1FB7C9B-0B73-45A7-8E38-4BDC0B33C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401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F4FE6B-F17A-4B26-9652-AE64FBF4B666}"/>
              </a:ext>
            </a:extLst>
          </p:cNvPr>
          <p:cNvSpPr txBox="1"/>
          <p:nvPr/>
        </p:nvSpPr>
        <p:spPr>
          <a:xfrm>
            <a:off x="2628900" y="1304925"/>
            <a:ext cx="9448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/>
              <a:t>Bài</a:t>
            </a:r>
            <a:r>
              <a:rPr lang="en-US" sz="6000" b="1" dirty="0"/>
              <a:t> </a:t>
            </a:r>
            <a:r>
              <a:rPr lang="en-US" sz="6000" b="1" dirty="0" err="1"/>
              <a:t>thơ</a:t>
            </a:r>
            <a:r>
              <a:rPr lang="en-US" sz="6000" b="1" dirty="0"/>
              <a:t>: </a:t>
            </a:r>
            <a:r>
              <a:rPr lang="en-US" sz="6000" b="1" dirty="0" err="1"/>
              <a:t>Cái</a:t>
            </a:r>
            <a:r>
              <a:rPr lang="en-US" sz="6000" b="1" dirty="0"/>
              <a:t> </a:t>
            </a:r>
            <a:r>
              <a:rPr lang="en-US" sz="6000" b="1" dirty="0" err="1"/>
              <a:t>cốc</a:t>
            </a:r>
            <a:endParaRPr lang="en-US" sz="6000" b="1" dirty="0"/>
          </a:p>
          <a:p>
            <a:r>
              <a:rPr lang="en-US" sz="4400" dirty="0" err="1"/>
              <a:t>Cái</a:t>
            </a:r>
            <a:r>
              <a:rPr lang="en-US" sz="4400" dirty="0"/>
              <a:t> </a:t>
            </a:r>
            <a:r>
              <a:rPr lang="en-US" sz="4400" dirty="0" err="1"/>
              <a:t>cốc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</a:t>
            </a:r>
            <a:r>
              <a:rPr lang="en-US" sz="4400" dirty="0" err="1"/>
              <a:t>bé</a:t>
            </a:r>
            <a:endParaRPr lang="en-US" sz="4400" dirty="0"/>
          </a:p>
          <a:p>
            <a:r>
              <a:rPr lang="en-US" sz="4400" dirty="0" err="1"/>
              <a:t>Uống</a:t>
            </a:r>
            <a:r>
              <a:rPr lang="en-US" sz="4400" dirty="0"/>
              <a:t> </a:t>
            </a:r>
            <a:r>
              <a:rPr lang="en-US" sz="4400" dirty="0" err="1"/>
              <a:t>nước</a:t>
            </a:r>
            <a:r>
              <a:rPr lang="en-US" sz="4400" dirty="0"/>
              <a:t> </a:t>
            </a:r>
            <a:r>
              <a:rPr lang="en-US" sz="4400" dirty="0" err="1"/>
              <a:t>mỗi</a:t>
            </a:r>
            <a:r>
              <a:rPr lang="en-US" sz="4400" dirty="0"/>
              <a:t> </a:t>
            </a:r>
            <a:r>
              <a:rPr lang="en-US" sz="4400" dirty="0" err="1"/>
              <a:t>ngày</a:t>
            </a:r>
            <a:endParaRPr lang="en-US" sz="4400" dirty="0"/>
          </a:p>
          <a:p>
            <a:r>
              <a:rPr lang="en-US" sz="4400" dirty="0" err="1"/>
              <a:t>Cái</a:t>
            </a:r>
            <a:r>
              <a:rPr lang="en-US" sz="4400" dirty="0"/>
              <a:t> </a:t>
            </a:r>
            <a:r>
              <a:rPr lang="en-US" sz="4400" dirty="0" err="1"/>
              <a:t>cốc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quai</a:t>
            </a:r>
            <a:r>
              <a:rPr lang="en-US" sz="4400" dirty="0"/>
              <a:t> </a:t>
            </a:r>
          </a:p>
          <a:p>
            <a:r>
              <a:rPr lang="en-US" sz="4400" dirty="0" err="1"/>
              <a:t>Bé</a:t>
            </a:r>
            <a:r>
              <a:rPr lang="en-US" sz="4400" dirty="0"/>
              <a:t> </a:t>
            </a:r>
            <a:r>
              <a:rPr lang="en-US" sz="4400" dirty="0" err="1"/>
              <a:t>mang</a:t>
            </a:r>
            <a:r>
              <a:rPr lang="en-US" sz="4400" dirty="0"/>
              <a:t> </a:t>
            </a:r>
            <a:r>
              <a:rPr lang="en-US" sz="4400" dirty="0" err="1"/>
              <a:t>đến</a:t>
            </a:r>
            <a:r>
              <a:rPr lang="en-US" sz="4400" dirty="0"/>
              <a:t> </a:t>
            </a:r>
            <a:r>
              <a:rPr lang="en-US" sz="4400" dirty="0" err="1"/>
              <a:t>lớp</a:t>
            </a:r>
            <a:r>
              <a:rPr lang="en-US" sz="4400" dirty="0"/>
              <a:t>.</a:t>
            </a:r>
          </a:p>
        </p:txBody>
      </p:sp>
      <p:pic>
        <p:nvPicPr>
          <p:cNvPr id="6" name="FILE_20211112_153533_Bản ghi của tôi# 002">
            <a:hlinkClick r:id="" action="ppaction://media"/>
            <a:extLst>
              <a:ext uri="{FF2B5EF4-FFF2-40B4-BE49-F238E27FC236}">
                <a16:creationId xmlns:a16="http://schemas.microsoft.com/office/drawing/2014/main" xmlns="" id="{B3C51B93-575E-4231-9250-69279E60F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0075" y="555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4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DC18ADBE-9DCB-448B-B0C3-19E55175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F4FE6B-F17A-4B26-9652-AE64FBF4B666}"/>
              </a:ext>
            </a:extLst>
          </p:cNvPr>
          <p:cNvSpPr txBox="1"/>
          <p:nvPr/>
        </p:nvSpPr>
        <p:spPr>
          <a:xfrm>
            <a:off x="1895475" y="1490008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/>
              <a:t>Cô</a:t>
            </a:r>
            <a:r>
              <a:rPr lang="en-US" sz="6000" b="1" dirty="0"/>
              <a:t> </a:t>
            </a:r>
            <a:r>
              <a:rPr lang="en-US" sz="6000" b="1" dirty="0" err="1"/>
              <a:t>và</a:t>
            </a:r>
            <a:r>
              <a:rPr lang="en-US" sz="6000" b="1" dirty="0"/>
              <a:t> </a:t>
            </a:r>
            <a:r>
              <a:rPr lang="en-US" sz="6000" b="1" dirty="0" err="1"/>
              <a:t>các</a:t>
            </a:r>
            <a:r>
              <a:rPr lang="en-US" sz="6000" b="1" dirty="0"/>
              <a:t> con </a:t>
            </a:r>
            <a:r>
              <a:rPr lang="en-US" sz="6000" b="1" dirty="0" err="1"/>
              <a:t>vừa</a:t>
            </a:r>
            <a:r>
              <a:rPr lang="en-US" sz="6000" b="1" dirty="0"/>
              <a:t> </a:t>
            </a:r>
            <a:r>
              <a:rPr lang="en-US" sz="6000" b="1" dirty="0" err="1"/>
              <a:t>đọc</a:t>
            </a:r>
            <a:r>
              <a:rPr lang="en-US" sz="6000" b="1" dirty="0"/>
              <a:t> </a:t>
            </a:r>
            <a:r>
              <a:rPr lang="en-US" sz="6000" b="1" dirty="0" err="1"/>
              <a:t>bài</a:t>
            </a:r>
            <a:r>
              <a:rPr lang="en-US" sz="6000" b="1" dirty="0"/>
              <a:t> </a:t>
            </a:r>
            <a:r>
              <a:rPr lang="en-US" sz="6000" b="1" dirty="0" err="1"/>
              <a:t>thơ</a:t>
            </a:r>
            <a:r>
              <a:rPr lang="en-US" sz="6000" b="1" dirty="0"/>
              <a:t> </a:t>
            </a:r>
            <a:r>
              <a:rPr lang="en-US" sz="6000" b="1" dirty="0" err="1"/>
              <a:t>gì</a:t>
            </a:r>
            <a:r>
              <a:rPr lang="en-US" sz="6000" b="1" dirty="0"/>
              <a:t>?</a:t>
            </a:r>
            <a:endParaRPr lang="en-US" sz="4400" dirty="0"/>
          </a:p>
        </p:txBody>
      </p:sp>
      <p:pic>
        <p:nvPicPr>
          <p:cNvPr id="4" name="FILE_20211112_153632_Bản ghi của tôi# 003">
            <a:hlinkClick r:id="" action="ppaction://media"/>
            <a:extLst>
              <a:ext uri="{FF2B5EF4-FFF2-40B4-BE49-F238E27FC236}">
                <a16:creationId xmlns:a16="http://schemas.microsoft.com/office/drawing/2014/main" xmlns="" id="{CB125EDE-8806-4C94-8AAE-1FBEC7FBC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5418" y="58288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5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xmlns="" id="{73778B46-D177-4703-AE71-F2565AC5E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" y="-18087"/>
            <a:ext cx="12167833" cy="6895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C14064-A62B-4BC7-8AA0-A6FF59088410}"/>
              </a:ext>
            </a:extLst>
          </p:cNvPr>
          <p:cNvSpPr txBox="1"/>
          <p:nvPr/>
        </p:nvSpPr>
        <p:spPr>
          <a:xfrm>
            <a:off x="423864" y="6324600"/>
            <a:ext cx="842962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xmlns="" id="{45E90610-C710-4660-B88E-349D82ACF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72" y="1546720"/>
            <a:ext cx="4810574" cy="427505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52F2675-A806-4E4F-A653-BCCE58C7CC1A}"/>
              </a:ext>
            </a:extLst>
          </p:cNvPr>
          <p:cNvSpPr/>
          <p:nvPr/>
        </p:nvSpPr>
        <p:spPr>
          <a:xfrm>
            <a:off x="7693572" y="620668"/>
            <a:ext cx="3298302" cy="8749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34469F3C-43D1-4C73-91D1-7E114DA0653D}"/>
              </a:ext>
            </a:extLst>
          </p:cNvPr>
          <p:cNvSpPr/>
          <p:nvPr/>
        </p:nvSpPr>
        <p:spPr>
          <a:xfrm rot="3345181">
            <a:off x="7016942" y="908423"/>
            <a:ext cx="455534" cy="11346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4202B2-B9D5-4536-A1C7-617F81524970}"/>
              </a:ext>
            </a:extLst>
          </p:cNvPr>
          <p:cNvSpPr txBox="1"/>
          <p:nvPr/>
        </p:nvSpPr>
        <p:spPr>
          <a:xfrm>
            <a:off x="8372806" y="765760"/>
            <a:ext cx="2809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Miệng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530F02D9-2425-4E37-895A-D795D9EB5F30}"/>
              </a:ext>
            </a:extLst>
          </p:cNvPr>
          <p:cNvSpPr/>
          <p:nvPr/>
        </p:nvSpPr>
        <p:spPr>
          <a:xfrm rot="5400000">
            <a:off x="7570756" y="2897732"/>
            <a:ext cx="362613" cy="1346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EC2F250-876A-42F2-889C-DC41F95B803F}"/>
              </a:ext>
            </a:extLst>
          </p:cNvPr>
          <p:cNvSpPr/>
          <p:nvPr/>
        </p:nvSpPr>
        <p:spPr>
          <a:xfrm>
            <a:off x="8425219" y="3058511"/>
            <a:ext cx="2809403" cy="8749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941ADA3-4B49-44C6-9732-43BCC1530F80}"/>
              </a:ext>
            </a:extLst>
          </p:cNvPr>
          <p:cNvSpPr txBox="1"/>
          <p:nvPr/>
        </p:nvSpPr>
        <p:spPr>
          <a:xfrm>
            <a:off x="8735919" y="3186848"/>
            <a:ext cx="217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xmlns="" id="{9454452B-A59F-4EF9-B3F3-30170BBA45C3}"/>
              </a:ext>
            </a:extLst>
          </p:cNvPr>
          <p:cNvSpPr/>
          <p:nvPr/>
        </p:nvSpPr>
        <p:spPr>
          <a:xfrm rot="19314777">
            <a:off x="2874782" y="1951132"/>
            <a:ext cx="328871" cy="12547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xmlns="" id="{83503EC2-936D-48B2-89BF-740E891173F8}"/>
              </a:ext>
            </a:extLst>
          </p:cNvPr>
          <p:cNvSpPr/>
          <p:nvPr/>
        </p:nvSpPr>
        <p:spPr>
          <a:xfrm rot="16200000">
            <a:off x="4046787" y="4792657"/>
            <a:ext cx="371475" cy="1209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48E37849-A328-49DB-984D-5ABCCC4E07DF}"/>
              </a:ext>
            </a:extLst>
          </p:cNvPr>
          <p:cNvSpPr/>
          <p:nvPr/>
        </p:nvSpPr>
        <p:spPr>
          <a:xfrm>
            <a:off x="1266826" y="4876801"/>
            <a:ext cx="2359243" cy="8379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73869B-2201-434D-A574-5DF9441E2EE6}"/>
              </a:ext>
            </a:extLst>
          </p:cNvPr>
          <p:cNvSpPr txBox="1"/>
          <p:nvPr/>
        </p:nvSpPr>
        <p:spPr>
          <a:xfrm>
            <a:off x="1744212" y="5069984"/>
            <a:ext cx="245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Đáy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8BE54E2E-4B8F-4410-BCE4-755A77B89743}"/>
              </a:ext>
            </a:extLst>
          </p:cNvPr>
          <p:cNvSpPr/>
          <p:nvPr/>
        </p:nvSpPr>
        <p:spPr>
          <a:xfrm>
            <a:off x="423864" y="1495628"/>
            <a:ext cx="2298315" cy="8379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Quai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A013335-9312-4282-85C1-AEE80E17C31D}"/>
              </a:ext>
            </a:extLst>
          </p:cNvPr>
          <p:cNvSpPr/>
          <p:nvPr/>
        </p:nvSpPr>
        <p:spPr>
          <a:xfrm>
            <a:off x="4382814" y="-94392"/>
            <a:ext cx="2696094" cy="10143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Cái</a:t>
            </a:r>
            <a:r>
              <a:rPr lang="en-US" sz="4800" b="1" dirty="0"/>
              <a:t> </a:t>
            </a:r>
            <a:r>
              <a:rPr lang="en-US" sz="4800" b="1" dirty="0" err="1"/>
              <a:t>cốc</a:t>
            </a:r>
            <a:endParaRPr lang="en-US" sz="4800" b="1" dirty="0"/>
          </a:p>
        </p:txBody>
      </p:sp>
      <p:pic>
        <p:nvPicPr>
          <p:cNvPr id="10" name="FILE_20211112_154136_Bản ghi của tôi# 004">
            <a:hlinkClick r:id="" action="ppaction://media"/>
            <a:extLst>
              <a:ext uri="{FF2B5EF4-FFF2-40B4-BE49-F238E27FC236}">
                <a16:creationId xmlns:a16="http://schemas.microsoft.com/office/drawing/2014/main" xmlns="" id="{C9373383-508D-452A-89CB-FCC0AE2AA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1393" y="5918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1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2" grpId="0"/>
      <p:bldP spid="13" grpId="0" animBg="1"/>
      <p:bldP spid="15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06F603DE-7D4D-4CB0-BAB9-E001D18F0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040" y="0"/>
            <a:ext cx="1365504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E86E0D3-ECA9-434D-BEF2-EAF31D1E2C81}"/>
              </a:ext>
            </a:extLst>
          </p:cNvPr>
          <p:cNvSpPr txBox="1"/>
          <p:nvPr/>
        </p:nvSpPr>
        <p:spPr>
          <a:xfrm>
            <a:off x="1686584" y="1562778"/>
            <a:ext cx="8980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ác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biết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dùng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US" sz="3600" dirty="0"/>
          </a:p>
        </p:txBody>
      </p:sp>
      <p:pic>
        <p:nvPicPr>
          <p:cNvPr id="21" name="Picture 20" descr="A person drinking from a glass&#10;&#10;Description automatically generated with medium confidence">
            <a:extLst>
              <a:ext uri="{FF2B5EF4-FFF2-40B4-BE49-F238E27FC236}">
                <a16:creationId xmlns:a16="http://schemas.microsoft.com/office/drawing/2014/main" xmlns="" id="{DE3C2B21-BEB7-4FB2-8D98-27AD5003D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29" y="2612570"/>
            <a:ext cx="3200400" cy="3195638"/>
          </a:xfrm>
          <a:prstGeom prst="rect">
            <a:avLst/>
          </a:prstGeom>
        </p:spPr>
      </p:pic>
      <p:pic>
        <p:nvPicPr>
          <p:cNvPr id="23" name="Picture 22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xmlns="" id="{08EAACFB-D110-4607-BA91-3BFAF9929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2612570"/>
            <a:ext cx="3200400" cy="3195638"/>
          </a:xfrm>
          <a:prstGeom prst="rect">
            <a:avLst/>
          </a:prstGeom>
        </p:spPr>
      </p:pic>
      <p:pic>
        <p:nvPicPr>
          <p:cNvPr id="6" name="FILE_20211112_154304_Bản ghi của tôi# 005">
            <a:hlinkClick r:id="" action="ppaction://media"/>
            <a:extLst>
              <a:ext uri="{FF2B5EF4-FFF2-40B4-BE49-F238E27FC236}">
                <a16:creationId xmlns:a16="http://schemas.microsoft.com/office/drawing/2014/main" xmlns="" id="{8D67CD35-CA02-4C80-97D6-7295871DF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9085" y="54018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5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xmlns="" id="{9AF3F48C-010D-4717-83D8-18C91BCAB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03"/>
            <a:ext cx="12192000" cy="6832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E021EA-39DE-4081-9AF9-01EA2EAACD0C}"/>
              </a:ext>
            </a:extLst>
          </p:cNvPr>
          <p:cNvSpPr txBox="1"/>
          <p:nvPr/>
        </p:nvSpPr>
        <p:spPr>
          <a:xfrm>
            <a:off x="576943" y="381000"/>
            <a:ext cx="1147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750"/>
              </a:spcAft>
            </a:pPr>
            <a:r>
              <a:rPr 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nhựa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inox,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sứ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….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xmlns="" id="{10458E8A-356A-4479-9E91-B8BBF8C92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28" y="1586003"/>
            <a:ext cx="2469791" cy="2194852"/>
          </a:xfrm>
          <a:prstGeom prst="rect">
            <a:avLst/>
          </a:prstGeom>
        </p:spPr>
      </p:pic>
      <p:pic>
        <p:nvPicPr>
          <p:cNvPr id="8" name="Picture 7" descr="A white mug with a handle&#10;&#10;Description automatically generated with medium confidence">
            <a:extLst>
              <a:ext uri="{FF2B5EF4-FFF2-40B4-BE49-F238E27FC236}">
                <a16:creationId xmlns:a16="http://schemas.microsoft.com/office/drawing/2014/main" xmlns="" id="{4CCE745E-1D8C-43FA-BF97-416177DBC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45" y="3783810"/>
            <a:ext cx="3074190" cy="3074190"/>
          </a:xfrm>
          <a:prstGeom prst="rect">
            <a:avLst/>
          </a:prstGeom>
        </p:spPr>
      </p:pic>
      <p:pic>
        <p:nvPicPr>
          <p:cNvPr id="16" name="Picture 15" descr="A picture containing cup, vessel, mug, blender&#10;&#10;Description automatically generated">
            <a:extLst>
              <a:ext uri="{FF2B5EF4-FFF2-40B4-BE49-F238E27FC236}">
                <a16:creationId xmlns:a16="http://schemas.microsoft.com/office/drawing/2014/main" xmlns="" id="{A9E28103-7DAC-4FEF-8B73-0C8E0AF53E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85" y="950859"/>
            <a:ext cx="3309173" cy="3465138"/>
          </a:xfrm>
          <a:prstGeom prst="rect">
            <a:avLst/>
          </a:prstGeom>
        </p:spPr>
      </p:pic>
      <p:pic>
        <p:nvPicPr>
          <p:cNvPr id="18" name="Picture 17" descr="A picture containing cup, indoor, tableware, coffee cup&#10;&#10;Description automatically generated">
            <a:extLst>
              <a:ext uri="{FF2B5EF4-FFF2-40B4-BE49-F238E27FC236}">
                <a16:creationId xmlns:a16="http://schemas.microsoft.com/office/drawing/2014/main" xmlns="" id="{DF144B95-B974-441E-82F5-F1C91DCAB4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11" y="1485933"/>
            <a:ext cx="3002172" cy="2394991"/>
          </a:xfrm>
          <a:prstGeom prst="rect">
            <a:avLst/>
          </a:prstGeom>
        </p:spPr>
      </p:pic>
      <p:pic>
        <p:nvPicPr>
          <p:cNvPr id="20" name="Picture 19" descr="A white cup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F70E6ED2-5DED-4AE4-99E2-26C6F7551C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81" y="3440579"/>
            <a:ext cx="5147662" cy="3862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8C12D7-68AD-4EF5-96DE-0ED23CD118B3}"/>
              </a:ext>
            </a:extLst>
          </p:cNvPr>
          <p:cNvSpPr txBox="1"/>
          <p:nvPr/>
        </p:nvSpPr>
        <p:spPr>
          <a:xfrm>
            <a:off x="795438" y="3618624"/>
            <a:ext cx="1436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nhựa</a:t>
            </a:r>
            <a:endParaRPr lang="en-US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4AC365C-98EE-4219-8134-7BC693BB0F7E}"/>
              </a:ext>
            </a:extLst>
          </p:cNvPr>
          <p:cNvSpPr txBox="1"/>
          <p:nvPr/>
        </p:nvSpPr>
        <p:spPr>
          <a:xfrm>
            <a:off x="4388820" y="3644159"/>
            <a:ext cx="1320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inox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4C0162C-701A-486A-B605-B2937E91BDD8}"/>
              </a:ext>
            </a:extLst>
          </p:cNvPr>
          <p:cNvSpPr txBox="1"/>
          <p:nvPr/>
        </p:nvSpPr>
        <p:spPr>
          <a:xfrm>
            <a:off x="1800064" y="5975114"/>
            <a:ext cx="120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dirty="0"/>
              <a:t> </a:t>
            </a:r>
            <a:r>
              <a:rPr lang="en-US" sz="2000" b="1" dirty="0" err="1"/>
              <a:t>sứ</a:t>
            </a:r>
            <a:endParaRPr lang="en-US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44D816D-5104-4833-B7BA-3A360D604396}"/>
              </a:ext>
            </a:extLst>
          </p:cNvPr>
          <p:cNvSpPr txBox="1"/>
          <p:nvPr/>
        </p:nvSpPr>
        <p:spPr>
          <a:xfrm>
            <a:off x="7686789" y="3634270"/>
            <a:ext cx="173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thủy</a:t>
            </a:r>
            <a:r>
              <a:rPr lang="en-US" sz="2000" b="1" dirty="0"/>
              <a:t> </a:t>
            </a:r>
            <a:r>
              <a:rPr lang="en-US" sz="2000" b="1" dirty="0" err="1"/>
              <a:t>tinh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0515533-A79A-4103-A9A3-A6F5932E33B3}"/>
              </a:ext>
            </a:extLst>
          </p:cNvPr>
          <p:cNvSpPr txBox="1"/>
          <p:nvPr/>
        </p:nvSpPr>
        <p:spPr>
          <a:xfrm>
            <a:off x="6179378" y="5986396"/>
            <a:ext cx="120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giấy</a:t>
            </a:r>
            <a:endParaRPr lang="en-US" sz="2000" b="1" dirty="0"/>
          </a:p>
        </p:txBody>
      </p:sp>
      <p:pic>
        <p:nvPicPr>
          <p:cNvPr id="2" name="FILE_20211112_154712_Bản ghi của tôi# 006">
            <a:hlinkClick r:id="" action="ppaction://media"/>
            <a:extLst>
              <a:ext uri="{FF2B5EF4-FFF2-40B4-BE49-F238E27FC236}">
                <a16:creationId xmlns:a16="http://schemas.microsoft.com/office/drawing/2014/main" xmlns="" id="{72F03E7E-F502-498B-8EFD-075286A72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71286" y="5968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xmlns="" id="{E0CC27EF-C367-478D-B24E-1637ACBCF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13" y="2214538"/>
            <a:ext cx="2548650" cy="2264933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C9ABD1D5-AC5E-459B-A1EF-3007C1E8E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290"/>
            <a:ext cx="12192000" cy="7251290"/>
          </a:xfrm>
          <a:prstGeom prst="rect">
            <a:avLst/>
          </a:prstGeom>
        </p:spPr>
      </p:pic>
      <p:pic>
        <p:nvPicPr>
          <p:cNvPr id="7" name="Picture 6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xmlns="" id="{F5EE9F94-4D04-4C7E-87D1-185ACD86E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899">
            <a:off x="5463241" y="1307364"/>
            <a:ext cx="5973095" cy="4428329"/>
          </a:xfrm>
          <a:prstGeom prst="rect">
            <a:avLst/>
          </a:prstGeom>
        </p:spPr>
      </p:pic>
      <p:pic>
        <p:nvPicPr>
          <p:cNvPr id="9" name="Picture 8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xmlns="" id="{E46BE3E8-4F0B-483C-8126-2815C09DE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37692" y="2662538"/>
            <a:ext cx="2312096" cy="2054712"/>
          </a:xfrm>
          <a:prstGeom prst="rect">
            <a:avLst/>
          </a:prstGeom>
        </p:spPr>
      </p:pic>
      <p:pic>
        <p:nvPicPr>
          <p:cNvPr id="11" name="Picture 10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xmlns="" id="{A856569D-23A0-49AE-A925-C2D526CAB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48" y="2233497"/>
            <a:ext cx="2505980" cy="22270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DA45987-7684-49EF-ACAA-EEDCB0FC93E6}"/>
              </a:ext>
            </a:extLst>
          </p:cNvPr>
          <p:cNvSpPr txBox="1"/>
          <p:nvPr/>
        </p:nvSpPr>
        <p:spPr>
          <a:xfrm>
            <a:off x="2053266" y="319016"/>
            <a:ext cx="81688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Kết</a:t>
            </a:r>
            <a:r>
              <a:rPr lang="en-US" sz="2800" b="1" dirty="0"/>
              <a:t> </a:t>
            </a:r>
            <a:r>
              <a:rPr lang="en-US" sz="2800" b="1" dirty="0" err="1"/>
              <a:t>luận</a:t>
            </a:r>
            <a:r>
              <a:rPr lang="en-US" sz="2800" b="1" dirty="0"/>
              <a:t>:</a:t>
            </a:r>
            <a:r>
              <a:rPr 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Như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vậy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là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đồ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dùng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uống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thể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thiếu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trong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gia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phần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miệng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tròn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thân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đáy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phải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biết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giữ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gìn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như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là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uống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nước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xong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hãy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úp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vào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giá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dk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ráo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và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sạch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sẽ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nhé</a:t>
            </a:r>
            <a:endParaRPr lang="en-US" sz="2800" b="1" dirty="0"/>
          </a:p>
        </p:txBody>
      </p:sp>
      <p:pic>
        <p:nvPicPr>
          <p:cNvPr id="6" name="FILE_20211112_155124_Bản ghi của tôi# 007">
            <a:hlinkClick r:id="" action="ppaction://media"/>
            <a:extLst>
              <a:ext uri="{FF2B5EF4-FFF2-40B4-BE49-F238E27FC236}">
                <a16:creationId xmlns:a16="http://schemas.microsoft.com/office/drawing/2014/main" xmlns="" id="{B5A4F47A-7341-44A2-97EE-99475AA27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4367" y="6098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3912 L 0.08867 0.05 C 0.10716 0.05255 0.1349 0.05394 0.16406 0.05394 C 0.19714 0.05394 0.2237 0.05255 0.24219 0.05 L 0.33099 0.0391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xmlns="" id="{B1E0A9D1-3D5A-4950-82AD-AE22EC1AA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D6C149-8D6A-453D-AF86-DA097D6F6DD1}"/>
              </a:ext>
            </a:extLst>
          </p:cNvPr>
          <p:cNvSpPr txBox="1"/>
          <p:nvPr/>
        </p:nvSpPr>
        <p:spPr>
          <a:xfrm>
            <a:off x="1012723" y="589935"/>
            <a:ext cx="1031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Mở</a:t>
            </a:r>
            <a:r>
              <a:rPr lang="en-US" sz="2400" b="1" dirty="0"/>
              <a:t> </a:t>
            </a:r>
            <a:r>
              <a:rPr lang="en-US" sz="2400" b="1" dirty="0" err="1"/>
              <a:t>rộng</a:t>
            </a:r>
            <a:r>
              <a:rPr lang="en-US" sz="2400" b="1" dirty="0"/>
              <a:t>: </a:t>
            </a:r>
            <a:r>
              <a:rPr lang="en-US" sz="2400" b="1" dirty="0" err="1"/>
              <a:t>Ngoài</a:t>
            </a:r>
            <a:r>
              <a:rPr lang="en-US" sz="2400" b="1" dirty="0"/>
              <a:t>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cốc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chén</a:t>
            </a:r>
            <a:r>
              <a:rPr lang="en-US" sz="2400" b="1" dirty="0"/>
              <a:t>,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ly</a:t>
            </a:r>
            <a:r>
              <a:rPr lang="en-US" sz="2400" b="1" dirty="0"/>
              <a:t> </a:t>
            </a:r>
            <a:r>
              <a:rPr lang="en-US" sz="2400" b="1" dirty="0" err="1"/>
              <a:t>cũng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dùng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uống</a:t>
            </a:r>
            <a:r>
              <a:rPr lang="en-US" sz="2400" b="1" dirty="0"/>
              <a:t> </a:t>
            </a:r>
            <a:r>
              <a:rPr lang="en-US" sz="2400" b="1" dirty="0" err="1"/>
              <a:t>đấy</a:t>
            </a:r>
            <a:r>
              <a:rPr lang="en-US" sz="2400" b="1" dirty="0"/>
              <a:t>…</a:t>
            </a:r>
          </a:p>
        </p:txBody>
      </p:sp>
      <p:pic>
        <p:nvPicPr>
          <p:cNvPr id="4" name="Picture 3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xmlns="" id="{CB309A5F-8FCE-4949-BF50-B3A176060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6" y="1523999"/>
            <a:ext cx="2489377" cy="2212257"/>
          </a:xfrm>
          <a:prstGeom prst="rect">
            <a:avLst/>
          </a:prstGeom>
        </p:spPr>
      </p:pic>
      <p:pic>
        <p:nvPicPr>
          <p:cNvPr id="6" name="Picture 5" descr="A teacup on a saucer&#10;&#10;Description automatically generated with medium confidence">
            <a:extLst>
              <a:ext uri="{FF2B5EF4-FFF2-40B4-BE49-F238E27FC236}">
                <a16:creationId xmlns:a16="http://schemas.microsoft.com/office/drawing/2014/main" xmlns="" id="{A8030935-5812-46B5-9E42-9DD998FFFE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85" y="2130470"/>
            <a:ext cx="1856622" cy="1458304"/>
          </a:xfrm>
          <a:prstGeom prst="rect">
            <a:avLst/>
          </a:prstGeom>
        </p:spPr>
      </p:pic>
      <p:pic>
        <p:nvPicPr>
          <p:cNvPr id="8" name="Picture 7" descr="A picture containing container, glass, dark&#10;&#10;Description automatically generated">
            <a:extLst>
              <a:ext uri="{FF2B5EF4-FFF2-40B4-BE49-F238E27FC236}">
                <a16:creationId xmlns:a16="http://schemas.microsoft.com/office/drawing/2014/main" xmlns="" id="{5E575F52-1B31-4875-A97C-5ED52748B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917" y="1149922"/>
            <a:ext cx="2586334" cy="2586334"/>
          </a:xfrm>
          <a:prstGeom prst="rect">
            <a:avLst/>
          </a:prstGeom>
        </p:spPr>
      </p:pic>
      <p:pic>
        <p:nvPicPr>
          <p:cNvPr id="10" name="Picture 9" descr="A red mug with a handle&#10;&#10;Description automatically generated with low confidence">
            <a:extLst>
              <a:ext uri="{FF2B5EF4-FFF2-40B4-BE49-F238E27FC236}">
                <a16:creationId xmlns:a16="http://schemas.microsoft.com/office/drawing/2014/main" xmlns="" id="{71232D34-2F0A-474D-A3CF-0A9121ED47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5" y="4356593"/>
            <a:ext cx="2489377" cy="1954816"/>
          </a:xfrm>
          <a:prstGeom prst="rect">
            <a:avLst/>
          </a:prstGeom>
        </p:spPr>
      </p:pic>
      <p:pic>
        <p:nvPicPr>
          <p:cNvPr id="12" name="Picture 11" descr="A picture containing kitchenware, pot, porcelain&#10;&#10;Description automatically generated">
            <a:extLst>
              <a:ext uri="{FF2B5EF4-FFF2-40B4-BE49-F238E27FC236}">
                <a16:creationId xmlns:a16="http://schemas.microsoft.com/office/drawing/2014/main" xmlns="" id="{0172A793-1CCE-4371-8AD9-DAFE59F0EF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82" y="3689798"/>
            <a:ext cx="3168202" cy="3168202"/>
          </a:xfrm>
          <a:prstGeom prst="rect">
            <a:avLst/>
          </a:prstGeom>
        </p:spPr>
      </p:pic>
      <p:pic>
        <p:nvPicPr>
          <p:cNvPr id="16" name="Picture 15" descr="A picture containing alcohol, glass&#10;&#10;Description automatically generated">
            <a:extLst>
              <a:ext uri="{FF2B5EF4-FFF2-40B4-BE49-F238E27FC236}">
                <a16:creationId xmlns:a16="http://schemas.microsoft.com/office/drawing/2014/main" xmlns="" id="{347E5B65-ABA6-4CFF-8D78-81F9A920BB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878" y="3122701"/>
            <a:ext cx="4761905" cy="3571429"/>
          </a:xfrm>
          <a:prstGeom prst="rect">
            <a:avLst/>
          </a:prstGeom>
        </p:spPr>
      </p:pic>
      <p:pic>
        <p:nvPicPr>
          <p:cNvPr id="19" name="FILE_20211112_155653_Bản ghi của tôi# 008">
            <a:hlinkClick r:id="" action="ppaction://media"/>
            <a:extLst>
              <a:ext uri="{FF2B5EF4-FFF2-40B4-BE49-F238E27FC236}">
                <a16:creationId xmlns:a16="http://schemas.microsoft.com/office/drawing/2014/main" xmlns="" id="{FB2BA57E-9524-4B5A-A99D-D3B43617E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11379251" y="6268065"/>
            <a:ext cx="49229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256</Words>
  <Application>Microsoft Office PowerPoint</Application>
  <PresentationFormat>Custom</PresentationFormat>
  <Paragraphs>41</Paragraphs>
  <Slides>12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Techsi.vn</cp:lastModifiedBy>
  <cp:revision>12</cp:revision>
  <dcterms:created xsi:type="dcterms:W3CDTF">2021-11-11T13:28:03Z</dcterms:created>
  <dcterms:modified xsi:type="dcterms:W3CDTF">2022-11-07T09:30:50Z</dcterms:modified>
</cp:coreProperties>
</file>