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9" r:id="rId2"/>
  </p:sldMasterIdLst>
  <p:notesMasterIdLst>
    <p:notesMasterId r:id="rId16"/>
  </p:notesMasterIdLst>
  <p:sldIdLst>
    <p:sldId id="305" r:id="rId3"/>
    <p:sldId id="306" r:id="rId4"/>
    <p:sldId id="307" r:id="rId5"/>
    <p:sldId id="309" r:id="rId6"/>
    <p:sldId id="310" r:id="rId7"/>
    <p:sldId id="311" r:id="rId8"/>
    <p:sldId id="313" r:id="rId9"/>
    <p:sldId id="312" r:id="rId10"/>
    <p:sldId id="314" r:id="rId11"/>
    <p:sldId id="315" r:id="rId12"/>
    <p:sldId id="316" r:id="rId13"/>
    <p:sldId id="317" r:id="rId14"/>
    <p:sldId id="318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  <a:srgbClr val="9966FF"/>
    <a:srgbClr val="9900FF"/>
    <a:srgbClr val="0000FF"/>
    <a:srgbClr val="000000"/>
    <a:srgbClr val="FFFFFF"/>
    <a:srgbClr val="FFFF66"/>
    <a:srgbClr val="0066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 autoAdjust="0"/>
    <p:restoredTop sz="94660"/>
  </p:normalViewPr>
  <p:slideViewPr>
    <p:cSldViewPr>
      <p:cViewPr varScale="1">
        <p:scale>
          <a:sx n="69" d="100"/>
          <a:sy n="69" d="100"/>
        </p:scale>
        <p:origin x="65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B6C70-E98B-4B0D-A0EB-56F600A8DFB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33085-1456-4C2B-94E3-19C666E1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5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5CA52C-A394-4ABF-B287-9D9D5E0174C0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1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DC1A8-CB88-41C6-AE53-74CF7C553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0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F803-B396-45C2-A4A6-8AB362251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44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1003A-5DB8-4F5B-B7D4-02E1C421D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260548ED-6D81-4976-B708-9AC387D0F015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4C8B9AA8-16DE-4BFC-A33E-6E551289E5B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7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A495FF4B-8D5A-421E-B755-D3197D3D1ED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41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E7AF55F5-3399-493D-A824-DC478903EA3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22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6D0BA54-1AD4-4CE2-9F04-3ADFAC73CAD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1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4B3EF2E9-98BF-4BBE-92AF-04876913AF9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7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2C5E1075-D5E3-4367-AB0D-349D5B0B280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7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F3225507-5290-4CA5-BCA3-3EB01782B92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7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3137-4E7D-41C2-A380-9D025C6A3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662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F7386DD-2F4A-4D01-8CA9-67E9D058120D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03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F512F18D-D18D-4B08-B1C7-FF65A75E6C9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9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B5F2938D-1A54-4D55-88C2-19B699CB7E4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90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61F29AB-ECFA-42AF-AAA7-291A1316913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0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94743-A167-4090-8AD3-C4167C259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A6FF-C6C3-46C4-A32C-C01CC8068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13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1AB1-3CDA-4FBD-A9CF-CF000D88D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B634-F3EE-472A-9EF4-B0DC3EF09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71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27AB4-DA44-4305-B050-8652E8A51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72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B6535-8438-4631-831C-9F466CED1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7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6176-AC99-4182-B266-AF7B3D69F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19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FD79BE-DC6D-4126-B71C-401B521A4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fld id="{F02F4F5E-A52F-42D8-8A6F-C0EE1D74A2B7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nền GA\nênf bì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8475" y="193675"/>
            <a:ext cx="8929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  <a:endParaRPr lang="en-US" altLang="en-US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fr-FR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fr-FR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</a:t>
            </a:r>
            <a:r>
              <a:rPr lang="fr-FR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  <a:endParaRPr lang="en-US" altLang="en-US" sz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610100" y="296068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302125"/>
            <a:ext cx="57912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324600" y="5486400"/>
            <a:ext cx="184150" cy="3000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pic>
        <p:nvPicPr>
          <p:cNvPr id="205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81" y="1394004"/>
            <a:ext cx="134143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5919" y="6488668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2022- 2023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4060" y="3316856"/>
            <a:ext cx="5743880" cy="14309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99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lang="en-US" sz="5400" b="1" cap="none" spc="0">
              <a:ln w="0"/>
              <a:solidFill>
                <a:srgbClr val="99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Lịch sử giá Dĩa nhựa nhỏ - nhiều màu cập nhật 11/2022 - BeeC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782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ĐĨA GỖ - K3696 - DỤNG CỤ NHÀ BẾP BẰNG G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816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8" descr="dĩa thủy tinh - công ty cung cấp dĩa thủy t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3581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8" name="Picture 10" descr="Đĩa inox các cỡ - Tô, chén, dĩa | DienMayHoangNgan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14043" r="15146" b="13403"/>
          <a:stretch/>
        </p:blipFill>
        <p:spPr bwMode="auto">
          <a:xfrm>
            <a:off x="6096000" y="3629892"/>
            <a:ext cx="3478160" cy="29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34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76200"/>
            <a:ext cx="31242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6324600" y="1600200"/>
            <a:ext cx="4876800" cy="42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219200"/>
            <a:ext cx="571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05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ình ảnh Muỗng Thìa Thìa ăn PNG , Muỗng Clipart, Cái Thìa, Ăn PNG miễn phí  tải tập tin PSDComment và Vector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3" y="0"/>
            <a:ext cx="3539836" cy="3539836"/>
          </a:xfrm>
          <a:prstGeom prst="rect">
            <a:avLst/>
          </a:prstGeom>
        </p:spPr>
      </p:pic>
      <p:pic>
        <p:nvPicPr>
          <p:cNvPr id="79876" name="Picture 4" descr="Chuyện đôi đũa và văn hoá dùng đũa ITCD | Trung tâm Đào tạo và Tư vấn Phát  triển Tri thứ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937"/>
            <a:ext cx="29372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818" y="2702718"/>
            <a:ext cx="3662363" cy="36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77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-34637"/>
            <a:ext cx="12185074" cy="9594273"/>
          </a:xfrm>
        </p:spPr>
      </p:pic>
      <p:sp>
        <p:nvSpPr>
          <p:cNvPr id="7" name="Rectangle 6"/>
          <p:cNvSpPr/>
          <p:nvPr/>
        </p:nvSpPr>
        <p:spPr>
          <a:xfrm>
            <a:off x="809945" y="2967335"/>
            <a:ext cx="10572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giỏi!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6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14400" y="838200"/>
            <a:ext cx="10744200" cy="54864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1847856"/>
            <a:ext cx="71593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hát bài hát </a:t>
            </a:r>
          </a:p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Những đồ vật bé yêu”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23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20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"/>
            <a:ext cx="571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962400" y="52578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4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C¸i b¸t</a:t>
            </a:r>
          </a:p>
        </p:txBody>
      </p:sp>
    </p:spTree>
    <p:extLst>
      <p:ext uri="{BB962C8B-B14F-4D97-AF65-F5344CB8AC3E}">
        <p14:creationId xmlns:p14="http://schemas.microsoft.com/office/powerpoint/2010/main" val="21777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Frames PPT 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685800"/>
            <a:ext cx="52943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10000" y="2057400"/>
            <a:ext cx="4419600" cy="4953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8800" y="1504950"/>
            <a:ext cx="2819400" cy="933450"/>
            <a:chOff x="304800" y="1504950"/>
            <a:chExt cx="2819400" cy="933450"/>
          </a:xfrm>
        </p:grpSpPr>
        <p:sp>
          <p:nvSpPr>
            <p:cNvPr id="10252" name="Right Arrow 2"/>
            <p:cNvSpPr>
              <a:spLocks noChangeArrowheads="1"/>
            </p:cNvSpPr>
            <p:nvPr/>
          </p:nvSpPr>
          <p:spPr bwMode="auto">
            <a:xfrm>
              <a:off x="609600" y="2057400"/>
              <a:ext cx="13716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04800" y="1504950"/>
              <a:ext cx="28194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MiÖng b¸t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19400" y="4191000"/>
            <a:ext cx="2514600" cy="933450"/>
            <a:chOff x="1295400" y="4191000"/>
            <a:chExt cx="2514600" cy="933450"/>
          </a:xfrm>
        </p:grpSpPr>
        <p:sp>
          <p:nvSpPr>
            <p:cNvPr id="10250" name="Right Arrow 4"/>
            <p:cNvSpPr>
              <a:spLocks noChangeArrowheads="1"/>
            </p:cNvSpPr>
            <p:nvPr/>
          </p:nvSpPr>
          <p:spPr bwMode="auto">
            <a:xfrm>
              <a:off x="1600200" y="4191000"/>
              <a:ext cx="18288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295400" y="4648200"/>
              <a:ext cx="25146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®Õ b¸t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305800" y="2743200"/>
            <a:ext cx="2057400" cy="1066800"/>
            <a:chOff x="6781800" y="2743200"/>
            <a:chExt cx="2057400" cy="1066800"/>
          </a:xfrm>
        </p:grpSpPr>
        <p:sp>
          <p:nvSpPr>
            <p:cNvPr id="10248" name="Left Arrow 5"/>
            <p:cNvSpPr>
              <a:spLocks noChangeArrowheads="1"/>
            </p:cNvSpPr>
            <p:nvPr/>
          </p:nvSpPr>
          <p:spPr bwMode="auto">
            <a:xfrm>
              <a:off x="6934200" y="3429000"/>
              <a:ext cx="1524000" cy="3810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781800" y="2743200"/>
              <a:ext cx="20574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Th©n b¸t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26106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4400">
              <a:latin typeface=".VnAvant" pitchFamily="34" charset="0"/>
            </a:endParaRPr>
          </a:p>
          <a:p>
            <a:pPr algn="ctr">
              <a:defRPr/>
            </a:pPr>
            <a:r>
              <a:rPr lang="en-US" sz="138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.VnAvant" pitchFamily="34" charset="0"/>
              </a:rPr>
              <a:t>C¸i </a:t>
            </a:r>
            <a:r>
              <a:rPr lang="en-US" sz="138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.VnAvant" pitchFamily="34" charset="0"/>
              </a:rPr>
              <a:t>b¸t dïng ®Ó lµm g×?</a:t>
            </a:r>
          </a:p>
          <a:p>
            <a:pPr algn="ctr">
              <a:defRPr/>
            </a:pPr>
            <a:endParaRPr lang="en-US" sz="4400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2672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41148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9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800601" y="3962400"/>
            <a:ext cx="3514725" cy="2895600"/>
            <a:chOff x="380013" y="-1429492"/>
            <a:chExt cx="8763987" cy="8135092"/>
          </a:xfrm>
        </p:grpSpPr>
        <p:pic>
          <p:nvPicPr>
            <p:cNvPr id="16393" name="Picture 6" descr="D:\ngoc linh\thao giang 2015\hình đồ dùng gia đình\image_62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13" y="-1429492"/>
              <a:ext cx="8763987" cy="6572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438400" y="4779136"/>
              <a:ext cx="5921831" cy="19264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B¸t thñy tinh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00800" y="152401"/>
            <a:ext cx="4038600" cy="3197225"/>
            <a:chOff x="171449" y="-785257"/>
            <a:chExt cx="8811491" cy="7288211"/>
          </a:xfrm>
        </p:grpSpPr>
        <p:pic>
          <p:nvPicPr>
            <p:cNvPr id="16391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9" y="-785257"/>
              <a:ext cx="8811491" cy="660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332760" y="5468317"/>
              <a:ext cx="5058642" cy="10346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B¸t nhùa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00200" y="152400"/>
            <a:ext cx="4572000" cy="3276600"/>
            <a:chOff x="0" y="0"/>
            <a:chExt cx="9163050" cy="6858000"/>
          </a:xfrm>
        </p:grpSpPr>
        <p:pic>
          <p:nvPicPr>
            <p:cNvPr id="16389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630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743199" y="5741581"/>
              <a:ext cx="4800600" cy="8116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B¸t inox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15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2438400" y="228600"/>
            <a:ext cx="7381461" cy="64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88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2362200" y="152400"/>
            <a:ext cx="6858000" cy="6324600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2100469" y="91150"/>
            <a:ext cx="7381461" cy="64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2"/>
          <p:cNvSpPr>
            <a:spLocks noChangeArrowheads="1"/>
          </p:cNvSpPr>
          <p:nvPr/>
        </p:nvSpPr>
        <p:spPr bwMode="auto">
          <a:xfrm>
            <a:off x="1143000" y="1905000"/>
            <a:ext cx="13716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21327" y="147797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 đĩa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2"/>
          <p:cNvSpPr>
            <a:spLocks noChangeArrowheads="1"/>
          </p:cNvSpPr>
          <p:nvPr/>
        </p:nvSpPr>
        <p:spPr bwMode="auto">
          <a:xfrm>
            <a:off x="1676400" y="4419600"/>
            <a:ext cx="28194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045266" y="393715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đĩa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3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4400">
              <a:latin typeface=".VnAvant" pitchFamily="34" charset="0"/>
            </a:endParaRPr>
          </a:p>
          <a:p>
            <a:pPr algn="ctr">
              <a:defRPr/>
            </a:pPr>
            <a:r>
              <a:rPr lang="en-US" sz="138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.VnAvant" pitchFamily="34" charset="0"/>
              </a:rPr>
              <a:t>C¸i đĩa </a:t>
            </a:r>
            <a:r>
              <a:rPr lang="en-US" sz="138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.VnAvant" pitchFamily="34" charset="0"/>
              </a:rPr>
              <a:t>dïng ®Ó lµm g×?</a:t>
            </a:r>
          </a:p>
          <a:p>
            <a:pPr algn="ctr">
              <a:defRPr/>
            </a:pPr>
            <a:endParaRPr lang="en-US" sz="4400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0"/>
            <a:ext cx="4995982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793" y="1496291"/>
            <a:ext cx="5142007" cy="4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Giáo án&amp;#x0D;&amp;#x0A;&amp;#x0D;&amp;#x0A;&amp;quot;&quot;/&gt;&lt;property id=&quot;20307&quot; value=&quot;274&quot;/&gt;&lt;/object&gt;&lt;object type=&quot;3&quot; unique_id=&quot;10005&quot;&gt;&lt;property id=&quot;20148&quot; value=&quot;5&quot;/&gt;&lt;property id=&quot;20300&quot; value=&quot;Slide 3 - &amp;quot;I/MỤC ĐÍCH – YÊU CẦU 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II/CHUẨN BỊ  &amp;#x0D;&amp;#x0A;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&amp;#x0D;&amp;#x0A;&amp;#x0D;&amp;#x0A;*Hoạt động 1 &amp;#x0D;&amp;#x0A;&amp;#x0D;&amp;#x0A;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&amp;#x0D;&amp;#x0A;*HOẠT ĐỘNG 2 &amp;#x0D;&amp;#x0A;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-Cho trẻ quan sát những đồ dùng để ăn và đồ dùng để uống. &amp;quot;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 - &amp;quot;-So sánh cái đĩa và cái ấm 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*Các đồ dùng gia đình mở rộng &amp;quot;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75&quot;/&gt;&lt;/object&gt;&lt;object type=&quot;3&quot; unique_id=&quot;10014&quot;&gt;&lt;property id=&quot;20148&quot; value=&quot;5&quot;/&gt;&lt;property id=&quot;20300&quot; value=&quot;Slide 12&quot;/&gt;&lt;property id=&quot;20307&quot; value=&quot;277&quot;/&gt;&lt;/object&gt;&lt;object type=&quot;3&quot; unique_id=&quot;10015&quot;&gt;&lt;property id=&quot;20148&quot; value=&quot;5&quot;/&gt;&lt;property id=&quot;20300&quot; value=&quot;Slide 13 - &amp;quot;-Trò chơi : Thi xem ai nhanh &amp;quot;&quot;/&gt;&lt;property id=&quot;20307&quot; value=&quot;266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67&quot;/&gt;&lt;/object&gt;&lt;object type=&quot;3&quot; unique_id=&quot;10018&quot;&gt;&lt;property id=&quot;20148&quot; value=&quot;5&quot;/&gt;&lt;property id=&quot;20300&quot; value=&quot;Slide 16&quot;/&gt;&lt;property id=&quot;20307&quot; value=&quot;268&quot;/&gt;&lt;/object&gt;&lt;object type=&quot;3&quot; unique_id=&quot;10019&quot;&gt;&lt;property id=&quot;20148&quot; value=&quot;5&quot;/&gt;&lt;property id=&quot;20300&quot; value=&quot;Slide 17&quot;/&gt;&lt;property id=&quot;20307&quot; value=&quot;269&quot;/&gt;&lt;/object&gt;&lt;object type=&quot;3&quot; unique_id=&quot;10020&quot;&gt;&lt;property id=&quot;20148&quot; value=&quot;5&quot;/&gt;&lt;property id=&quot;20300&quot; value=&quot;Slide 18 - &amp;quot;*Trò chơi : Về đúng nhà.&amp;quot;&quot;/&gt;&lt;property id=&quot;20307&quot; value=&quot;271&quot;/&gt;&lt;/object&gt;&lt;object type=&quot;3&quot; unique_id=&quot;10021&quot;&gt;&lt;property id=&quot;20148&quot; value=&quot;5&quot;/&gt;&lt;property id=&quot;20300&quot; value=&quot;Slide 19&quot;/&gt;&lt;property id=&quot;20307&quot; value=&quot;272&quot;/&gt;&lt;/object&gt;&lt;object type=&quot;3&quot; unique_id=&quot;10022&quot;&gt;&lt;property id=&quot;20148&quot; value=&quot;5&quot;/&gt;&lt;property id=&quot;20300&quot; value=&quot;Slide 20&quot;/&gt;&lt;property id=&quot;20307&quot; value=&quot;273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632</TotalTime>
  <Words>101</Words>
  <Application>Microsoft Office PowerPoint</Application>
  <PresentationFormat>Widescreen</PresentationFormat>
  <Paragraphs>26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Tahoma</vt:lpstr>
      <vt:lpstr>Arial</vt:lpstr>
      <vt:lpstr>Wingdings</vt:lpstr>
      <vt:lpstr>Calibri</vt:lpstr>
      <vt:lpstr>Times New Roman</vt:lpstr>
      <vt:lpstr>Arial Black</vt:lpstr>
      <vt:lpstr>.VnTime</vt:lpstr>
      <vt:lpstr>Textured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wWw.namdongpc.myplus.org</dc:creator>
  <cp:lastModifiedBy>KHANH PRO</cp:lastModifiedBy>
  <cp:revision>65</cp:revision>
  <dcterms:created xsi:type="dcterms:W3CDTF">2011-11-08T12:48:36Z</dcterms:created>
  <dcterms:modified xsi:type="dcterms:W3CDTF">2022-11-03T12:44:28Z</dcterms:modified>
</cp:coreProperties>
</file>