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4" r:id="rId3"/>
    <p:sldId id="291" r:id="rId4"/>
    <p:sldId id="285" r:id="rId5"/>
    <p:sldId id="274" r:id="rId6"/>
    <p:sldId id="260" r:id="rId7"/>
    <p:sldId id="256" r:id="rId8"/>
    <p:sldId id="258" r:id="rId9"/>
    <p:sldId id="262" r:id="rId10"/>
    <p:sldId id="275" r:id="rId11"/>
    <p:sldId id="276" r:id="rId12"/>
    <p:sldId id="277" r:id="rId13"/>
    <p:sldId id="289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66"/>
    <a:srgbClr val="CC3300"/>
    <a:srgbClr val="00CC00"/>
    <a:srgbClr val="00FFCC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8" autoAdjust="0"/>
    <p:restoredTop sz="94660"/>
  </p:normalViewPr>
  <p:slideViewPr>
    <p:cSldViewPr>
      <p:cViewPr varScale="1">
        <p:scale>
          <a:sx n="69" d="100"/>
          <a:sy n="69" d="100"/>
        </p:scale>
        <p:origin x="14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5491C-1E1A-486A-86CD-962BCFE80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023E-5D67-42B6-8613-F061FA2AA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56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D1522-C148-469A-99EA-D37C3BDF30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0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1E402-779C-45C3-ADE2-AE0478F63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888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1FC0-30DE-448E-8B35-DDA92F8A2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34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43A47-5FB8-449A-9D85-A69471774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67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8C90-4478-4716-9360-87DE869FBB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43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676C8-D061-4248-B426-C636573605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40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77E78-48BF-4A92-A3E4-03CA93FAD9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79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3803-DC6C-4FD8-BEA4-BA60274BF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9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DACFC-F049-4DAD-8D6F-79E966A13C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89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A3D3949-C65B-411A-B1E8-A21B10251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58.xml"/><Relationship Id="rId21" Type="http://schemas.openxmlformats.org/officeDocument/2006/relationships/tags" Target="../tags/tag53.xml"/><Relationship Id="rId42" Type="http://schemas.openxmlformats.org/officeDocument/2006/relationships/tags" Target="../tags/tag74.xml"/><Relationship Id="rId47" Type="http://schemas.openxmlformats.org/officeDocument/2006/relationships/tags" Target="../tags/tag79.xml"/><Relationship Id="rId63" Type="http://schemas.openxmlformats.org/officeDocument/2006/relationships/tags" Target="../tags/tag95.xml"/><Relationship Id="rId68" Type="http://schemas.openxmlformats.org/officeDocument/2006/relationships/tags" Target="../tags/tag100.xml"/><Relationship Id="rId84" Type="http://schemas.openxmlformats.org/officeDocument/2006/relationships/tags" Target="../tags/tag116.xml"/><Relationship Id="rId89" Type="http://schemas.openxmlformats.org/officeDocument/2006/relationships/tags" Target="../tags/tag121.xml"/><Relationship Id="rId7" Type="http://schemas.openxmlformats.org/officeDocument/2006/relationships/tags" Target="../tags/tag39.xml"/><Relationship Id="rId71" Type="http://schemas.openxmlformats.org/officeDocument/2006/relationships/tags" Target="../tags/tag103.xml"/><Relationship Id="rId92" Type="http://schemas.openxmlformats.org/officeDocument/2006/relationships/tags" Target="../tags/tag124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9" Type="http://schemas.openxmlformats.org/officeDocument/2006/relationships/tags" Target="../tags/tag61.xml"/><Relationship Id="rId11" Type="http://schemas.openxmlformats.org/officeDocument/2006/relationships/tags" Target="../tags/tag43.xml"/><Relationship Id="rId24" Type="http://schemas.openxmlformats.org/officeDocument/2006/relationships/tags" Target="../tags/tag56.xml"/><Relationship Id="rId32" Type="http://schemas.openxmlformats.org/officeDocument/2006/relationships/tags" Target="../tags/tag64.xml"/><Relationship Id="rId37" Type="http://schemas.openxmlformats.org/officeDocument/2006/relationships/tags" Target="../tags/tag69.xml"/><Relationship Id="rId40" Type="http://schemas.openxmlformats.org/officeDocument/2006/relationships/tags" Target="../tags/tag72.xml"/><Relationship Id="rId45" Type="http://schemas.openxmlformats.org/officeDocument/2006/relationships/tags" Target="../tags/tag77.xml"/><Relationship Id="rId53" Type="http://schemas.openxmlformats.org/officeDocument/2006/relationships/tags" Target="../tags/tag85.xml"/><Relationship Id="rId58" Type="http://schemas.openxmlformats.org/officeDocument/2006/relationships/tags" Target="../tags/tag90.xml"/><Relationship Id="rId66" Type="http://schemas.openxmlformats.org/officeDocument/2006/relationships/tags" Target="../tags/tag98.xml"/><Relationship Id="rId74" Type="http://schemas.openxmlformats.org/officeDocument/2006/relationships/tags" Target="../tags/tag106.xml"/><Relationship Id="rId79" Type="http://schemas.openxmlformats.org/officeDocument/2006/relationships/tags" Target="../tags/tag111.xml"/><Relationship Id="rId87" Type="http://schemas.openxmlformats.org/officeDocument/2006/relationships/tags" Target="../tags/tag119.xml"/><Relationship Id="rId102" Type="http://schemas.openxmlformats.org/officeDocument/2006/relationships/audio" Target="../media/audio2.wav"/><Relationship Id="rId5" Type="http://schemas.openxmlformats.org/officeDocument/2006/relationships/tags" Target="../tags/tag37.xml"/><Relationship Id="rId61" Type="http://schemas.openxmlformats.org/officeDocument/2006/relationships/tags" Target="../tags/tag93.xml"/><Relationship Id="rId82" Type="http://schemas.openxmlformats.org/officeDocument/2006/relationships/tags" Target="../tags/tag114.xml"/><Relationship Id="rId90" Type="http://schemas.openxmlformats.org/officeDocument/2006/relationships/tags" Target="../tags/tag122.xml"/><Relationship Id="rId95" Type="http://schemas.openxmlformats.org/officeDocument/2006/relationships/tags" Target="../tags/tag127.xml"/><Relationship Id="rId19" Type="http://schemas.openxmlformats.org/officeDocument/2006/relationships/tags" Target="../tags/tag5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tags" Target="../tags/tag59.xml"/><Relationship Id="rId30" Type="http://schemas.openxmlformats.org/officeDocument/2006/relationships/tags" Target="../tags/tag62.xml"/><Relationship Id="rId35" Type="http://schemas.openxmlformats.org/officeDocument/2006/relationships/tags" Target="../tags/tag67.xml"/><Relationship Id="rId43" Type="http://schemas.openxmlformats.org/officeDocument/2006/relationships/tags" Target="../tags/tag75.xml"/><Relationship Id="rId48" Type="http://schemas.openxmlformats.org/officeDocument/2006/relationships/tags" Target="../tags/tag80.xml"/><Relationship Id="rId56" Type="http://schemas.openxmlformats.org/officeDocument/2006/relationships/tags" Target="../tags/tag88.xml"/><Relationship Id="rId64" Type="http://schemas.openxmlformats.org/officeDocument/2006/relationships/tags" Target="../tags/tag96.xml"/><Relationship Id="rId69" Type="http://schemas.openxmlformats.org/officeDocument/2006/relationships/tags" Target="../tags/tag101.xml"/><Relationship Id="rId77" Type="http://schemas.openxmlformats.org/officeDocument/2006/relationships/tags" Target="../tags/tag109.xml"/><Relationship Id="rId100" Type="http://schemas.openxmlformats.org/officeDocument/2006/relationships/slideLayout" Target="../slideLayouts/slideLayout2.xml"/><Relationship Id="rId105" Type="http://schemas.openxmlformats.org/officeDocument/2006/relationships/audio" Target="../media/audio5.wav"/><Relationship Id="rId8" Type="http://schemas.openxmlformats.org/officeDocument/2006/relationships/tags" Target="../tags/tag40.xml"/><Relationship Id="rId51" Type="http://schemas.openxmlformats.org/officeDocument/2006/relationships/tags" Target="../tags/tag83.xml"/><Relationship Id="rId72" Type="http://schemas.openxmlformats.org/officeDocument/2006/relationships/tags" Target="../tags/tag104.xml"/><Relationship Id="rId80" Type="http://schemas.openxmlformats.org/officeDocument/2006/relationships/tags" Target="../tags/tag112.xml"/><Relationship Id="rId85" Type="http://schemas.openxmlformats.org/officeDocument/2006/relationships/tags" Target="../tags/tag117.xml"/><Relationship Id="rId93" Type="http://schemas.openxmlformats.org/officeDocument/2006/relationships/tags" Target="../tags/tag125.xml"/><Relationship Id="rId98" Type="http://schemas.openxmlformats.org/officeDocument/2006/relationships/tags" Target="../tags/tag130.xml"/><Relationship Id="rId3" Type="http://schemas.openxmlformats.org/officeDocument/2006/relationships/tags" Target="../tags/tag35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tags" Target="../tags/tag57.xml"/><Relationship Id="rId33" Type="http://schemas.openxmlformats.org/officeDocument/2006/relationships/tags" Target="../tags/tag65.xml"/><Relationship Id="rId38" Type="http://schemas.openxmlformats.org/officeDocument/2006/relationships/tags" Target="../tags/tag70.xml"/><Relationship Id="rId46" Type="http://schemas.openxmlformats.org/officeDocument/2006/relationships/tags" Target="../tags/tag78.xml"/><Relationship Id="rId59" Type="http://schemas.openxmlformats.org/officeDocument/2006/relationships/tags" Target="../tags/tag91.xml"/><Relationship Id="rId67" Type="http://schemas.openxmlformats.org/officeDocument/2006/relationships/tags" Target="../tags/tag99.xml"/><Relationship Id="rId103" Type="http://schemas.openxmlformats.org/officeDocument/2006/relationships/audio" Target="../media/audio3.wav"/><Relationship Id="rId20" Type="http://schemas.openxmlformats.org/officeDocument/2006/relationships/tags" Target="../tags/tag52.xml"/><Relationship Id="rId41" Type="http://schemas.openxmlformats.org/officeDocument/2006/relationships/tags" Target="../tags/tag73.xml"/><Relationship Id="rId54" Type="http://schemas.openxmlformats.org/officeDocument/2006/relationships/tags" Target="../tags/tag86.xml"/><Relationship Id="rId62" Type="http://schemas.openxmlformats.org/officeDocument/2006/relationships/tags" Target="../tags/tag94.xml"/><Relationship Id="rId70" Type="http://schemas.openxmlformats.org/officeDocument/2006/relationships/tags" Target="../tags/tag102.xml"/><Relationship Id="rId75" Type="http://schemas.openxmlformats.org/officeDocument/2006/relationships/tags" Target="../tags/tag107.xml"/><Relationship Id="rId83" Type="http://schemas.openxmlformats.org/officeDocument/2006/relationships/tags" Target="../tags/tag115.xml"/><Relationship Id="rId88" Type="http://schemas.openxmlformats.org/officeDocument/2006/relationships/tags" Target="../tags/tag120.xml"/><Relationship Id="rId91" Type="http://schemas.openxmlformats.org/officeDocument/2006/relationships/tags" Target="../tags/tag123.xml"/><Relationship Id="rId96" Type="http://schemas.openxmlformats.org/officeDocument/2006/relationships/tags" Target="../tags/tag128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5" Type="http://schemas.openxmlformats.org/officeDocument/2006/relationships/tags" Target="../tags/tag47.xml"/><Relationship Id="rId23" Type="http://schemas.openxmlformats.org/officeDocument/2006/relationships/tags" Target="../tags/tag55.xml"/><Relationship Id="rId28" Type="http://schemas.openxmlformats.org/officeDocument/2006/relationships/tags" Target="../tags/tag60.xml"/><Relationship Id="rId36" Type="http://schemas.openxmlformats.org/officeDocument/2006/relationships/tags" Target="../tags/tag68.xml"/><Relationship Id="rId49" Type="http://schemas.openxmlformats.org/officeDocument/2006/relationships/tags" Target="../tags/tag81.xml"/><Relationship Id="rId57" Type="http://schemas.openxmlformats.org/officeDocument/2006/relationships/tags" Target="../tags/tag89.xml"/><Relationship Id="rId106" Type="http://schemas.openxmlformats.org/officeDocument/2006/relationships/audio" Target="../media/audio6.wav"/><Relationship Id="rId10" Type="http://schemas.openxmlformats.org/officeDocument/2006/relationships/tags" Target="../tags/tag42.xml"/><Relationship Id="rId31" Type="http://schemas.openxmlformats.org/officeDocument/2006/relationships/tags" Target="../tags/tag63.xml"/><Relationship Id="rId44" Type="http://schemas.openxmlformats.org/officeDocument/2006/relationships/tags" Target="../tags/tag76.xml"/><Relationship Id="rId52" Type="http://schemas.openxmlformats.org/officeDocument/2006/relationships/tags" Target="../tags/tag84.xml"/><Relationship Id="rId60" Type="http://schemas.openxmlformats.org/officeDocument/2006/relationships/tags" Target="../tags/tag92.xml"/><Relationship Id="rId65" Type="http://schemas.openxmlformats.org/officeDocument/2006/relationships/tags" Target="../tags/tag97.xml"/><Relationship Id="rId73" Type="http://schemas.openxmlformats.org/officeDocument/2006/relationships/tags" Target="../tags/tag105.xml"/><Relationship Id="rId78" Type="http://schemas.openxmlformats.org/officeDocument/2006/relationships/tags" Target="../tags/tag110.xml"/><Relationship Id="rId81" Type="http://schemas.openxmlformats.org/officeDocument/2006/relationships/tags" Target="../tags/tag113.xml"/><Relationship Id="rId86" Type="http://schemas.openxmlformats.org/officeDocument/2006/relationships/tags" Target="../tags/tag118.xml"/><Relationship Id="rId94" Type="http://schemas.openxmlformats.org/officeDocument/2006/relationships/tags" Target="../tags/tag126.xml"/><Relationship Id="rId99" Type="http://schemas.openxmlformats.org/officeDocument/2006/relationships/tags" Target="../tags/tag131.xml"/><Relationship Id="rId101" Type="http://schemas.openxmlformats.org/officeDocument/2006/relationships/audio" Target="../media/audio1.wav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39" Type="http://schemas.openxmlformats.org/officeDocument/2006/relationships/tags" Target="../tags/tag71.xml"/><Relationship Id="rId34" Type="http://schemas.openxmlformats.org/officeDocument/2006/relationships/tags" Target="../tags/tag66.xml"/><Relationship Id="rId50" Type="http://schemas.openxmlformats.org/officeDocument/2006/relationships/tags" Target="../tags/tag82.xml"/><Relationship Id="rId55" Type="http://schemas.openxmlformats.org/officeDocument/2006/relationships/tags" Target="../tags/tag87.xml"/><Relationship Id="rId76" Type="http://schemas.openxmlformats.org/officeDocument/2006/relationships/tags" Target="../tags/tag108.xml"/><Relationship Id="rId97" Type="http://schemas.openxmlformats.org/officeDocument/2006/relationships/tags" Target="../tags/tag129.xml"/><Relationship Id="rId10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44.xml"/><Relationship Id="rId18" Type="http://schemas.openxmlformats.org/officeDocument/2006/relationships/tags" Target="../tags/tag147.xml"/><Relationship Id="rId26" Type="http://schemas.openxmlformats.org/officeDocument/2006/relationships/tags" Target="../tags/tag155.xml"/><Relationship Id="rId39" Type="http://schemas.openxmlformats.org/officeDocument/2006/relationships/tags" Target="../tags/tag168.xml"/><Relationship Id="rId21" Type="http://schemas.openxmlformats.org/officeDocument/2006/relationships/tags" Target="../tags/tag150.xml"/><Relationship Id="rId34" Type="http://schemas.openxmlformats.org/officeDocument/2006/relationships/tags" Target="../tags/tag163.xml"/><Relationship Id="rId42" Type="http://schemas.openxmlformats.org/officeDocument/2006/relationships/tags" Target="../tags/tag171.xml"/><Relationship Id="rId47" Type="http://schemas.openxmlformats.org/officeDocument/2006/relationships/tags" Target="../tags/tag176.xml"/><Relationship Id="rId50" Type="http://schemas.openxmlformats.org/officeDocument/2006/relationships/audio" Target="../media/audio2.wav"/><Relationship Id="rId55" Type="http://schemas.openxmlformats.org/officeDocument/2006/relationships/image" Target="../media/image14.png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audio" Target="../media/media1.WAV"/><Relationship Id="rId25" Type="http://schemas.openxmlformats.org/officeDocument/2006/relationships/tags" Target="../tags/tag154.xml"/><Relationship Id="rId33" Type="http://schemas.openxmlformats.org/officeDocument/2006/relationships/tags" Target="../tags/tag162.xml"/><Relationship Id="rId38" Type="http://schemas.openxmlformats.org/officeDocument/2006/relationships/tags" Target="../tags/tag167.xml"/><Relationship Id="rId46" Type="http://schemas.openxmlformats.org/officeDocument/2006/relationships/tags" Target="../tags/tag175.xml"/><Relationship Id="rId59" Type="http://schemas.openxmlformats.org/officeDocument/2006/relationships/image" Target="../media/image18.jpeg"/><Relationship Id="rId2" Type="http://schemas.openxmlformats.org/officeDocument/2006/relationships/tags" Target="../tags/tag133.xml"/><Relationship Id="rId16" Type="http://schemas.microsoft.com/office/2007/relationships/media" Target="../media/media1.WAV"/><Relationship Id="rId20" Type="http://schemas.openxmlformats.org/officeDocument/2006/relationships/tags" Target="../tags/tag149.xml"/><Relationship Id="rId29" Type="http://schemas.openxmlformats.org/officeDocument/2006/relationships/tags" Target="../tags/tag158.xml"/><Relationship Id="rId41" Type="http://schemas.openxmlformats.org/officeDocument/2006/relationships/tags" Target="../tags/tag170.xml"/><Relationship Id="rId54" Type="http://schemas.openxmlformats.org/officeDocument/2006/relationships/audio" Target="../media/audio6.wav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tags" Target="../tags/tag153.xml"/><Relationship Id="rId32" Type="http://schemas.openxmlformats.org/officeDocument/2006/relationships/tags" Target="../tags/tag161.xml"/><Relationship Id="rId37" Type="http://schemas.openxmlformats.org/officeDocument/2006/relationships/tags" Target="../tags/tag166.xml"/><Relationship Id="rId40" Type="http://schemas.openxmlformats.org/officeDocument/2006/relationships/tags" Target="../tags/tag169.xml"/><Relationship Id="rId45" Type="http://schemas.openxmlformats.org/officeDocument/2006/relationships/tags" Target="../tags/tag174.xml"/><Relationship Id="rId53" Type="http://schemas.openxmlformats.org/officeDocument/2006/relationships/audio" Target="../media/audio4.wav"/><Relationship Id="rId58" Type="http://schemas.openxmlformats.org/officeDocument/2006/relationships/image" Target="../media/image17.jpeg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23" Type="http://schemas.openxmlformats.org/officeDocument/2006/relationships/tags" Target="../tags/tag152.xml"/><Relationship Id="rId28" Type="http://schemas.openxmlformats.org/officeDocument/2006/relationships/tags" Target="../tags/tag157.xml"/><Relationship Id="rId36" Type="http://schemas.openxmlformats.org/officeDocument/2006/relationships/tags" Target="../tags/tag165.xml"/><Relationship Id="rId49" Type="http://schemas.openxmlformats.org/officeDocument/2006/relationships/audio" Target="../media/audio7.wav"/><Relationship Id="rId57" Type="http://schemas.openxmlformats.org/officeDocument/2006/relationships/image" Target="../media/image16.jpeg"/><Relationship Id="rId10" Type="http://schemas.openxmlformats.org/officeDocument/2006/relationships/tags" Target="../tags/tag141.xml"/><Relationship Id="rId19" Type="http://schemas.openxmlformats.org/officeDocument/2006/relationships/tags" Target="../tags/tag148.xml"/><Relationship Id="rId31" Type="http://schemas.openxmlformats.org/officeDocument/2006/relationships/tags" Target="../tags/tag160.xml"/><Relationship Id="rId44" Type="http://schemas.openxmlformats.org/officeDocument/2006/relationships/tags" Target="../tags/tag173.xml"/><Relationship Id="rId52" Type="http://schemas.openxmlformats.org/officeDocument/2006/relationships/audio" Target="../media/audio5.wav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tags" Target="../tags/tag151.xml"/><Relationship Id="rId27" Type="http://schemas.openxmlformats.org/officeDocument/2006/relationships/tags" Target="../tags/tag156.xml"/><Relationship Id="rId30" Type="http://schemas.openxmlformats.org/officeDocument/2006/relationships/tags" Target="../tags/tag159.xml"/><Relationship Id="rId35" Type="http://schemas.openxmlformats.org/officeDocument/2006/relationships/tags" Target="../tags/tag164.xml"/><Relationship Id="rId43" Type="http://schemas.openxmlformats.org/officeDocument/2006/relationships/tags" Target="../tags/tag172.xml"/><Relationship Id="rId48" Type="http://schemas.openxmlformats.org/officeDocument/2006/relationships/slideLayout" Target="../slideLayouts/slideLayout7.xml"/><Relationship Id="rId56" Type="http://schemas.openxmlformats.org/officeDocument/2006/relationships/image" Target="../media/image15.png"/><Relationship Id="rId8" Type="http://schemas.openxmlformats.org/officeDocument/2006/relationships/tags" Target="../tags/tag139.xml"/><Relationship Id="rId51" Type="http://schemas.openxmlformats.org/officeDocument/2006/relationships/audio" Target="../media/audio3.wav"/><Relationship Id="rId3" Type="http://schemas.openxmlformats.org/officeDocument/2006/relationships/tags" Target="../tags/tag134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89.xml"/><Relationship Id="rId18" Type="http://schemas.openxmlformats.org/officeDocument/2006/relationships/tags" Target="../tags/tag194.xml"/><Relationship Id="rId26" Type="http://schemas.openxmlformats.org/officeDocument/2006/relationships/tags" Target="../tags/tag202.xml"/><Relationship Id="rId39" Type="http://schemas.openxmlformats.org/officeDocument/2006/relationships/tags" Target="../tags/tag215.xml"/><Relationship Id="rId21" Type="http://schemas.openxmlformats.org/officeDocument/2006/relationships/tags" Target="../tags/tag197.xml"/><Relationship Id="rId34" Type="http://schemas.openxmlformats.org/officeDocument/2006/relationships/tags" Target="../tags/tag210.xml"/><Relationship Id="rId42" Type="http://schemas.openxmlformats.org/officeDocument/2006/relationships/tags" Target="../tags/tag218.xml"/><Relationship Id="rId47" Type="http://schemas.openxmlformats.org/officeDocument/2006/relationships/audio" Target="../media/audio7.wav"/><Relationship Id="rId50" Type="http://schemas.openxmlformats.org/officeDocument/2006/relationships/audio" Target="../media/audio4.wav"/><Relationship Id="rId55" Type="http://schemas.openxmlformats.org/officeDocument/2006/relationships/image" Target="../media/image20.jpeg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17" Type="http://schemas.openxmlformats.org/officeDocument/2006/relationships/tags" Target="../tags/tag193.xml"/><Relationship Id="rId25" Type="http://schemas.openxmlformats.org/officeDocument/2006/relationships/tags" Target="../tags/tag201.xml"/><Relationship Id="rId33" Type="http://schemas.openxmlformats.org/officeDocument/2006/relationships/tags" Target="../tags/tag209.xml"/><Relationship Id="rId38" Type="http://schemas.openxmlformats.org/officeDocument/2006/relationships/tags" Target="../tags/tag214.xml"/><Relationship Id="rId46" Type="http://schemas.openxmlformats.org/officeDocument/2006/relationships/slideLayout" Target="../slideLayouts/slideLayout7.xml"/><Relationship Id="rId2" Type="http://schemas.openxmlformats.org/officeDocument/2006/relationships/tags" Target="../tags/tag178.xml"/><Relationship Id="rId16" Type="http://schemas.openxmlformats.org/officeDocument/2006/relationships/tags" Target="../tags/tag192.xml"/><Relationship Id="rId20" Type="http://schemas.openxmlformats.org/officeDocument/2006/relationships/tags" Target="../tags/tag196.xml"/><Relationship Id="rId29" Type="http://schemas.openxmlformats.org/officeDocument/2006/relationships/tags" Target="../tags/tag205.xml"/><Relationship Id="rId41" Type="http://schemas.openxmlformats.org/officeDocument/2006/relationships/tags" Target="../tags/tag217.xml"/><Relationship Id="rId54" Type="http://schemas.openxmlformats.org/officeDocument/2006/relationships/image" Target="../media/image19.jpeg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24" Type="http://schemas.openxmlformats.org/officeDocument/2006/relationships/tags" Target="../tags/tag200.xml"/><Relationship Id="rId32" Type="http://schemas.openxmlformats.org/officeDocument/2006/relationships/tags" Target="../tags/tag208.xml"/><Relationship Id="rId37" Type="http://schemas.openxmlformats.org/officeDocument/2006/relationships/tags" Target="../tags/tag213.xml"/><Relationship Id="rId40" Type="http://schemas.openxmlformats.org/officeDocument/2006/relationships/tags" Target="../tags/tag216.xml"/><Relationship Id="rId45" Type="http://schemas.openxmlformats.org/officeDocument/2006/relationships/tags" Target="../tags/tag221.xml"/><Relationship Id="rId53" Type="http://schemas.openxmlformats.org/officeDocument/2006/relationships/image" Target="../media/image14.png"/><Relationship Id="rId5" Type="http://schemas.openxmlformats.org/officeDocument/2006/relationships/tags" Target="../tags/tag181.xml"/><Relationship Id="rId15" Type="http://schemas.openxmlformats.org/officeDocument/2006/relationships/tags" Target="../tags/tag191.xml"/><Relationship Id="rId23" Type="http://schemas.openxmlformats.org/officeDocument/2006/relationships/tags" Target="../tags/tag199.xml"/><Relationship Id="rId28" Type="http://schemas.openxmlformats.org/officeDocument/2006/relationships/tags" Target="../tags/tag204.xml"/><Relationship Id="rId36" Type="http://schemas.openxmlformats.org/officeDocument/2006/relationships/tags" Target="../tags/tag212.xml"/><Relationship Id="rId49" Type="http://schemas.openxmlformats.org/officeDocument/2006/relationships/audio" Target="../media/audio3.wav"/><Relationship Id="rId10" Type="http://schemas.openxmlformats.org/officeDocument/2006/relationships/tags" Target="../tags/tag186.xml"/><Relationship Id="rId19" Type="http://schemas.openxmlformats.org/officeDocument/2006/relationships/tags" Target="../tags/tag195.xml"/><Relationship Id="rId31" Type="http://schemas.openxmlformats.org/officeDocument/2006/relationships/tags" Target="../tags/tag207.xml"/><Relationship Id="rId44" Type="http://schemas.openxmlformats.org/officeDocument/2006/relationships/tags" Target="../tags/tag220.xml"/><Relationship Id="rId52" Type="http://schemas.openxmlformats.org/officeDocument/2006/relationships/audio" Target="../media/audio5.wav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tags" Target="../tags/tag190.xml"/><Relationship Id="rId22" Type="http://schemas.openxmlformats.org/officeDocument/2006/relationships/tags" Target="../tags/tag198.xml"/><Relationship Id="rId27" Type="http://schemas.openxmlformats.org/officeDocument/2006/relationships/tags" Target="../tags/tag203.xml"/><Relationship Id="rId30" Type="http://schemas.openxmlformats.org/officeDocument/2006/relationships/tags" Target="../tags/tag206.xml"/><Relationship Id="rId35" Type="http://schemas.openxmlformats.org/officeDocument/2006/relationships/tags" Target="../tags/tag211.xml"/><Relationship Id="rId43" Type="http://schemas.openxmlformats.org/officeDocument/2006/relationships/tags" Target="../tags/tag219.xml"/><Relationship Id="rId48" Type="http://schemas.openxmlformats.org/officeDocument/2006/relationships/audio" Target="../media/audio2.wav"/><Relationship Id="rId56" Type="http://schemas.openxmlformats.org/officeDocument/2006/relationships/image" Target="../media/image13.jpeg"/><Relationship Id="rId8" Type="http://schemas.openxmlformats.org/officeDocument/2006/relationships/tags" Target="../tags/tag184.xml"/><Relationship Id="rId51" Type="http://schemas.openxmlformats.org/officeDocument/2006/relationships/audio" Target="../media/audio6.wav"/><Relationship Id="rId3" Type="http://schemas.openxmlformats.org/officeDocument/2006/relationships/tags" Target="../tags/tag1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3.xml"/><Relationship Id="rId1" Type="http://schemas.openxmlformats.org/officeDocument/2006/relationships/tags" Target="../tags/tag2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"/>
            <a:ext cx="9123218" cy="6885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-27709"/>
            <a:ext cx="6740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TUỔI HOA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******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678" y="920504"/>
            <a:ext cx="1058677" cy="1058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8245" y="3523818"/>
            <a:ext cx="66382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tài: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Cô giáo của em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: Mẫu giáo bé C2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 thực hiện: Nguyễn Thị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4640" y="6339996"/>
            <a:ext cx="34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học: 2022- 2023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20501" y="2607800"/>
            <a:ext cx="5282215" cy="19102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xã hội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18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1800" y="1066800"/>
            <a:ext cx="255588" cy="5546725"/>
            <a:chOff x="54" y="768"/>
            <a:chExt cx="177" cy="2098"/>
          </a:xfrm>
        </p:grpSpPr>
        <p:grpSp>
          <p:nvGrpSpPr>
            <p:cNvPr id="1851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8534" name="Rectangle 4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35" name="Rectangle 5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4" name="Group 6"/>
            <p:cNvGrpSpPr>
              <a:grpSpLocks/>
            </p:cNvGrpSpPr>
            <p:nvPr/>
          </p:nvGrpSpPr>
          <p:grpSpPr bwMode="auto">
            <a:xfrm rot="5400000">
              <a:off x="38" y="2674"/>
              <a:ext cx="217" cy="168"/>
              <a:chOff x="1627" y="1824"/>
              <a:chExt cx="2525" cy="1765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gray">
              <a:xfrm rot="16200000" flipH="1">
                <a:off x="1801" y="2503"/>
                <a:ext cx="32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6" name="AutoShape 8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7" name="AutoShape 9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gray">
              <a:xfrm rot="10800000" flipH="1">
                <a:off x="2726" y="3380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8" name="Oval 10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9" name="Oval 11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gray">
              <a:xfrm>
                <a:off x="1624" y="2500"/>
                <a:ext cx="2522" cy="67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1" name="Oval 13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gray">
              <a:xfrm>
                <a:off x="1627" y="2516"/>
                <a:ext cx="2525" cy="66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gray">
              <a:xfrm>
                <a:off x="1624" y="2061"/>
                <a:ext cx="2522" cy="1109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3" name="Oval 15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5" name="Group 16"/>
            <p:cNvGrpSpPr>
              <a:grpSpLocks/>
            </p:cNvGrpSpPr>
            <p:nvPr/>
          </p:nvGrpSpPr>
          <p:grpSpPr bwMode="auto">
            <a:xfrm rot="5400000">
              <a:off x="29" y="1727"/>
              <a:ext cx="217" cy="167"/>
              <a:chOff x="1627" y="1824"/>
              <a:chExt cx="2525" cy="1763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gray">
              <a:xfrm rot="16200000" flipH="1">
                <a:off x="1816" y="2548"/>
                <a:ext cx="313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17" name="AutoShape 18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8" name="AutoShape 19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gray">
              <a:xfrm rot="10800000" flipH="1">
                <a:off x="2728" y="3378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9" name="Oval 20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0" name="Oval 21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gray">
              <a:xfrm>
                <a:off x="1624" y="2519"/>
                <a:ext cx="2529" cy="6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2" name="Oval 23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gray">
              <a:xfrm>
                <a:off x="1627" y="2520"/>
                <a:ext cx="2525" cy="67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gray">
              <a:xfrm>
                <a:off x="1624" y="2090"/>
                <a:ext cx="2529" cy="1103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4" name="Oval 25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8435" name="Group 3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11125" y="1522413"/>
            <a:ext cx="879475" cy="992187"/>
            <a:chOff x="250" y="1291"/>
            <a:chExt cx="586" cy="625"/>
          </a:xfrm>
        </p:grpSpPr>
        <p:sp>
          <p:nvSpPr>
            <p:cNvPr id="4131" name="AutoShape 3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5" name="AutoShape 36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6" name="AutoShape 37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7" name="Oval 38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8" name="Oval 39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6" name="Oval 40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gray">
            <a:xfrm rot="5400000">
              <a:off x="273" y="1571"/>
              <a:ext cx="361" cy="6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10" name="Oval 41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gray">
            <a:xfrm rot="5400000">
              <a:off x="272" y="1576"/>
              <a:ext cx="361" cy="6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8" name="Oval 42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gray">
            <a:xfrm rot="5400000">
              <a:off x="396" y="1428"/>
              <a:ext cx="361" cy="354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12" name="Oval 43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gray">
            <a:xfrm rot="5400000">
              <a:off x="395" y="1429"/>
              <a:ext cx="361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6" name="Group 6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rot="5400000">
            <a:off x="47625" y="5842001"/>
            <a:ext cx="992187" cy="887412"/>
            <a:chOff x="1873" y="1824"/>
            <a:chExt cx="2013" cy="1837"/>
          </a:xfrm>
        </p:grpSpPr>
        <p:sp>
          <p:nvSpPr>
            <p:cNvPr id="4159" name="AutoShape 6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6" name="AutoShape 6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7" name="AutoShape 6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8" name="Oval 6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9" name="Oval 67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4" name="Oval 68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gray">
            <a:xfrm>
              <a:off x="2308" y="2915"/>
              <a:ext cx="1163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1" name="Oval 69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gray">
            <a:xfrm>
              <a:off x="2305" y="2918"/>
              <a:ext cx="1162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6" name="Oval 70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gray">
            <a:xfrm>
              <a:off x="2305" y="2080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3" name="Oval 71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gray">
            <a:xfrm>
              <a:off x="2304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7" name="Group 7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5400000">
            <a:off x="-5556" y="2967831"/>
            <a:ext cx="1066800" cy="922338"/>
            <a:chOff x="1871" y="1824"/>
            <a:chExt cx="2015" cy="1836"/>
          </a:xfrm>
        </p:grpSpPr>
        <p:sp>
          <p:nvSpPr>
            <p:cNvPr id="4176" name="AutoShape 8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 rot="16200000" flipH="1">
              <a:off x="1820" y="2520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7" name="AutoShape 8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 rot="5400000" flipH="1">
              <a:off x="3628" y="2492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8" name="AutoShape 8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 rot="10800000" flipH="1">
              <a:off x="2726" y="3455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9" name="Oval 8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0" name="Oval 8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1" name="Oval 8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gray">
            <a:xfrm>
              <a:off x="2342" y="2936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2" name="Oval 8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gray">
            <a:xfrm>
              <a:off x="2348" y="2924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3" name="Oval 8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gray">
            <a:xfrm>
              <a:off x="2345" y="2102"/>
              <a:ext cx="1082" cy="1093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4" name="Oval 8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gray">
            <a:xfrm>
              <a:off x="2346" y="2090"/>
              <a:ext cx="1081" cy="109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8" name="Group 11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 rot="5400000">
            <a:off x="47625" y="4546601"/>
            <a:ext cx="992187" cy="887412"/>
            <a:chOff x="1873" y="1824"/>
            <a:chExt cx="2013" cy="1837"/>
          </a:xfrm>
        </p:grpSpPr>
        <p:sp>
          <p:nvSpPr>
            <p:cNvPr id="4211" name="AutoShape 1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78" name="AutoShape 11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9" name="AutoShape 11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0" name="Oval 118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1" name="Oval 11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6" name="Oval 120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2308" y="2915"/>
              <a:ext cx="1163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3" name="Oval 12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2305" y="2918"/>
              <a:ext cx="1162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8" name="Oval 12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2305" y="2080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5" name="Oval 12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2304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5666" name="Group 6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066800" y="1595438"/>
            <a:ext cx="7772400" cy="990600"/>
            <a:chOff x="672" y="1041"/>
            <a:chExt cx="4896" cy="624"/>
          </a:xfrm>
        </p:grpSpPr>
        <p:sp>
          <p:nvSpPr>
            <p:cNvPr id="25667" name="AutoShape 6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72" y="1041"/>
              <a:ext cx="4896" cy="6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</a:t>
              </a:r>
            </a:p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 Phụ nữ Việt Nam</a:t>
              </a:r>
            </a:p>
            <a:p>
              <a:pPr algn="ctr">
                <a:defRPr/>
              </a:pPr>
              <a:endParaRPr lang="en-US" altLang="en-US" sz="5000" b="1"/>
            </a:p>
          </p:txBody>
        </p:sp>
        <p:sp>
          <p:nvSpPr>
            <p:cNvPr id="18476" name="Rectangle 6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20" y="1056"/>
              <a:ext cx="672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5669" name="Group 6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143000" y="3028950"/>
            <a:ext cx="7696200" cy="914400"/>
            <a:chOff x="720" y="1872"/>
            <a:chExt cx="4848" cy="576"/>
          </a:xfrm>
        </p:grpSpPr>
        <p:sp>
          <p:nvSpPr>
            <p:cNvPr id="25670" name="AutoShape 70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20" y="1872"/>
              <a:ext cx="4848" cy="576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   TL QĐND Việt Nam</a:t>
              </a:r>
            </a:p>
          </p:txBody>
        </p:sp>
        <p:sp>
          <p:nvSpPr>
            <p:cNvPr id="18474" name="Rectangle 7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68" y="1920"/>
              <a:ext cx="624" cy="48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5672" name="Group 7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176338" y="4343400"/>
            <a:ext cx="7662862" cy="1066800"/>
            <a:chOff x="741" y="2736"/>
            <a:chExt cx="4827" cy="672"/>
          </a:xfrm>
        </p:grpSpPr>
        <p:sp>
          <p:nvSpPr>
            <p:cNvPr id="25673" name="AutoShape 73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41" y="2736"/>
              <a:ext cx="4827" cy="672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</a:t>
              </a:r>
            </a:p>
          </p:txBody>
        </p:sp>
        <p:sp>
          <p:nvSpPr>
            <p:cNvPr id="18472" name="Rectangle 7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68" y="2736"/>
              <a:ext cx="624" cy="62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5675" name="Text Box 7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81100" y="4400550"/>
            <a:ext cx="7543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</a:rPr>
              <a:t>      Nhà giáo Việt Nam</a:t>
            </a:r>
          </a:p>
        </p:txBody>
      </p:sp>
      <p:grpSp>
        <p:nvGrpSpPr>
          <p:cNvPr id="25676" name="Group 7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143000" y="5757863"/>
            <a:ext cx="7696200" cy="985837"/>
            <a:chOff x="720" y="3627"/>
            <a:chExt cx="4848" cy="621"/>
          </a:xfrm>
        </p:grpSpPr>
        <p:sp>
          <p:nvSpPr>
            <p:cNvPr id="25677" name="AutoShape 7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20" y="3627"/>
              <a:ext cx="4848" cy="621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Thầy thuốc Việt Nam</a:t>
              </a:r>
            </a:p>
          </p:txBody>
        </p:sp>
        <p:sp>
          <p:nvSpPr>
            <p:cNvPr id="18470" name="Rectangle 7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47" y="3654"/>
              <a:ext cx="645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4198" name="Oval 10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5313" y="300038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9600" y="290513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sp>
        <p:nvSpPr>
          <p:cNvPr id="18456" name="AutoShape 26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1371600" y="228600"/>
            <a:ext cx="7586663" cy="10668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3300"/>
                </a:solidFill>
                <a:latin typeface="Times New Roman" panose="02020603050405020304" pitchFamily="18" charset="0"/>
              </a:rPr>
              <a:t>Ngày 20/11 là ngày gì?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18458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8460" name="Oval 91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1" name="Oval 92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2" name="Oval 93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3" name="Oval 94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4" name="Oval 95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5" name="Oval 96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6" name="Oval 97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7" name="Oval 98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8" name="Oval 9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8459" name="WordArt 100"/>
            <p:cNvSpPr>
              <a:spLocks noChangeArrowheads="1" noChangeShapeType="1" noTextEdit="1"/>
            </p:cNvSpPr>
            <p:nvPr>
              <p:custDataLst>
                <p:tags r:id="rId26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56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56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6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56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6"/>
                  </p:tgtEl>
                </p:cond>
              </p:nextCondLst>
            </p:seq>
          </p:childTnLst>
        </p:cTn>
      </p:par>
    </p:tnLst>
    <p:bldLst>
      <p:bldP spid="25675" grpId="0" build="allAtOnce"/>
      <p:bldP spid="42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19489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9510" name="Rectangle 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11" name="Rectangle 5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0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4" name="Oval 10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05" name="Oval 11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7" name="Oval 13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9" name="Oval 1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1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95" name="Oval 2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96" name="Oval 2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98" name="Oval 23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0" name="Oval 2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     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Hoạt động nào diễn ra trong ngày 20/11</a:t>
            </a:r>
            <a:r>
              <a:rPr lang="en-US" altLang="en-US" sz="3600" b="1">
                <a:solidFill>
                  <a:srgbClr val="FF3300"/>
                </a:solidFill>
                <a:latin typeface=".VnAvant" panose="020B7200000000000000" pitchFamily="34" charset="0"/>
              </a:rPr>
              <a:t>  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19478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9480" name="Oval 9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1" name="Oval 9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2" name="Oval 93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3" name="Oval 94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4" name="Oval 95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5" name="Oval 96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6" name="Oval 9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7" name="Oval 9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8" name="Oval 9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9479" name="WordArt 100"/>
            <p:cNvSpPr>
              <a:spLocks noChangeArrowheads="1" noChangeShapeType="1" noTextEdit="1"/>
            </p:cNvSpPr>
            <p:nvPr>
              <p:custDataLst>
                <p:tags r:id="rId18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pic>
        <p:nvPicPr>
          <p:cNvPr id="19461" name="Picture 101" descr="dongho"/>
          <p:cNvPicPr>
            <a:picLocks noChangeAspect="1" noChangeArrowheads="1" noCrop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5313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pic>
        <p:nvPicPr>
          <p:cNvPr id="57" name="Picture 15">
            <a:hlinkClick r:id="" action="ppaction://media"/>
          </p:cNvPr>
          <p:cNvPicPr>
            <a:picLocks noGrp="1" noChangeAspect="1" noChangeArrowheads="1"/>
          </p:cNvPicPr>
          <p:nvPr>
            <p:ph sz="half" idx="4294967295"/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pic>
        <p:nvPicPr>
          <p:cNvPr id="26677" name="Picture 53" descr="TCANH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676400"/>
            <a:ext cx="609600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8" name="Picture 54" descr="270413ha57215906693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05275"/>
            <a:ext cx="40386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9" name="Picture 55" descr="small_89787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51300"/>
            <a:ext cx="4191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5.55112E-17 0.1743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66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66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66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9"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2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20512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20533" name="Rectangle 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34" name="Rectangle 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3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7" name="Oval 10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28" name="Oval 11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0" name="Oval 13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2" name="Oval 15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4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18" name="Oval 2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9" name="Oval 21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1" name="Oval 23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3" name="Oval 25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       </a:t>
            </a:r>
            <a:endParaRPr lang="en-US" altLang="en-US" dirty="0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.VnTime" panose="020B7200000000000000" pitchFamily="34" charset="0"/>
              </a:rPr>
              <a:t>	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cháu</a:t>
            </a:r>
            <a:endParaRPr lang="en-US" alt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dành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20/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20501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20503" name="Oval 9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4" name="Oval 92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5" name="Oval 93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6" name="Oval 9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7" name="Oval 95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8" name="Oval 96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9" name="Oval 97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0" name="Oval 98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1" name="Oval 99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0502" name="WordArt 100"/>
            <p:cNvSpPr>
              <a:spLocks noChangeArrowheads="1" noChangeShapeType="1" noTextEdit="1"/>
            </p:cNvSpPr>
            <p:nvPr>
              <p:custDataLst>
                <p:tags r:id="rId16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20485" name="Picture 101" descr="dongho"/>
          <p:cNvPicPr>
            <a:picLocks noChangeAspect="1" noChangeArrowheads="1" noCrop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pic>
        <p:nvPicPr>
          <p:cNvPr id="27700" name="Picture 52" descr="neu_be_ich_ky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1" name="Picture 53" descr="tre-bi-bao-hanh-1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2" name="Picture 54" descr="ngvn-08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4800"/>
            <a:ext cx="5105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77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7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0417 -0.2722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277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2"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2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2133600"/>
            <a:ext cx="7010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27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TRANG PHỤC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3733800" cy="521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95400"/>
            <a:ext cx="395144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9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3375"/>
            <a:ext cx="3657600" cy="2743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CÔNG VIỆC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9471"/>
            <a:ext cx="38100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992671"/>
            <a:ext cx="4419600" cy="28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8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9906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3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5000" y="1828800"/>
            <a:ext cx="5867400" cy="197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SÁT – ĐÀM THOẠI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20/11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2800" y="62484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640080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</a:rPr>
              <a:t>Biểu diễn văn nghệ</a:t>
            </a:r>
          </a:p>
        </p:txBody>
      </p:sp>
    </p:spTree>
    <p:custDataLst>
      <p:tags r:id="rId1"/>
    </p:custData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img_91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TC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60960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Tọa đàm ngày nhà giáo Việt Nam 20-11</a:t>
            </a:r>
          </a:p>
        </p:txBody>
      </p:sp>
    </p:spTree>
    <p:custDataLst>
      <p:tags r:id="rId1"/>
    </p:custData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1" name="Picture 6" descr="ngvn-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7400" y="2362200"/>
            <a:ext cx="541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: </a:t>
            </a:r>
            <a:endParaRPr lang="en-US" altLang="en-US" sz="4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Thử</a:t>
            </a:r>
            <a:r>
              <a:rPr lang="en-US" alt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yêu</a:t>
            </a:r>
            <a:endParaRPr lang="en-US" alt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6000" b="1" dirty="0">
                <a:solidFill>
                  <a:srgbClr val="FF3300"/>
                </a:solidFill>
                <a:latin typeface=".VnAvant" panose="020B7200000000000000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THEME_BG_IMAGE" val=""/>
  <p:tag name="MMPROD_UIDATA" val="&lt;database version=&quot;10.0&quot;&gt;&lt;object type=&quot;1&quot; unique_id=&quot;10001&quot;&gt;&lt;property id=&quot;20141&quot; value=&quot;boy20-11. huê dạy mẫu&quot;/&gt;&lt;property id=&quot;20148&quot; value=&quot;5&quot;/&gt;&lt;property id=&quot;20184&quot; value=&quot;7&quot;/&gt;&lt;property id=&quot;20224&quot; value=&quot;C:\Users\Admin\Desktop&quot;/&gt;&lt;property id=&quot;20250&quot; value=&quot;0&quot;/&gt;&lt;property id=&quot;20251&quot; value=&quot;1&quot;/&gt;&lt;property id=&quot;20259&quot; value=&quot;0&quot;/&gt;&lt;property id=&quot;20263&quot; value=&quot;2&quot;/&gt;&lt;property id=&quot;20264&quot; value=&quot;1&quot;/&gt;&lt;object type=&quot;2&quot; unique_id=&quot;10612&quot;&gt;&lt;object type=&quot;3&quot; unique_id=&quot;10615&quot;&gt;&lt;property id=&quot;20148&quot; value=&quot;5&quot;/&gt;&lt;property id=&quot;20300&quot; value=&quot;Slide 6&quot;/&gt;&lt;property id=&quot;20307&quot; value=&quot;269&quot;/&gt;&lt;property id=&quot;20309&quot; value=&quot;-1&quot;/&gt;&lt;/object&gt;&lt;object type=&quot;3&quot; unique_id=&quot;10616&quot;&gt;&lt;property id=&quot;20148&quot; value=&quot;5&quot;/&gt;&lt;property id=&quot;20300&quot; value=&quot;Slide 9&quot;/&gt;&lt;property id=&quot;20307&quot; value=&quot;256&quot;/&gt;&lt;property id=&quot;20309&quot; value=&quot;-1&quot;/&gt;&lt;/object&gt;&lt;object type=&quot;3&quot; unique_id=&quot;10617&quot;&gt;&lt;property id=&quot;20148&quot; value=&quot;5&quot;/&gt;&lt;property id=&quot;20300&quot; value=&quot;Slide 10&quot;/&gt;&lt;property id=&quot;20307&quot; value=&quot;257&quot;/&gt;&lt;property id=&quot;20309&quot; value=&quot;-1&quot;/&gt;&lt;/object&gt;&lt;object type=&quot;3&quot; unique_id=&quot;10618&quot;&gt;&lt;property id=&quot;20148&quot; value=&quot;5&quot;/&gt;&lt;property id=&quot;20300&quot; value=&quot;Slide 11&quot;/&gt;&lt;property id=&quot;20307&quot; value=&quot;258&quot;/&gt;&lt;property id=&quot;20309&quot; value=&quot;-1&quot;/&gt;&lt;/object&gt;&lt;object type=&quot;3&quot; unique_id=&quot;10619&quot;&gt;&lt;property id=&quot;20148&quot; value=&quot;5&quot;/&gt;&lt;property id=&quot;20300&quot; value=&quot;Slide 12&quot;/&gt;&lt;property id=&quot;20307&quot; value=&quot;272&quot;/&gt;&lt;property id=&quot;20309&quot; value=&quot;-1&quot;/&gt;&lt;/object&gt;&lt;object type=&quot;3&quot; unique_id=&quot;10620&quot;&gt;&lt;property id=&quot;20148&quot; value=&quot;5&quot;/&gt;&lt;property id=&quot;20300&quot; value=&quot;Slide 13&quot;/&gt;&lt;property id=&quot;20307&quot; value=&quot;274&quot;/&gt;&lt;property id=&quot;20309&quot; value=&quot;-1&quot;/&gt;&lt;/object&gt;&lt;object type=&quot;3&quot; unique_id=&quot;10621&quot;&gt;&lt;property id=&quot;20148&quot; value=&quot;5&quot;/&gt;&lt;property id=&quot;20300&quot; value=&quot;Slide 14&quot;/&gt;&lt;property id=&quot;20307&quot; value=&quot;260&quot;/&gt;&lt;property id=&quot;20309&quot; value=&quot;-1&quot;/&gt;&lt;/object&gt;&lt;object type=&quot;3&quot; unique_id=&quot;10622&quot;&gt;&lt;property id=&quot;20148&quot; value=&quot;5&quot;/&gt;&lt;property id=&quot;20300&quot; value=&quot;Slide 16&quot;/&gt;&lt;property id=&quot;20307&quot; value=&quot;262&quot;/&gt;&lt;property id=&quot;20309&quot; value=&quot;-1&quot;/&gt;&lt;/object&gt;&lt;object type=&quot;3&quot; unique_id=&quot;10623&quot;&gt;&lt;property id=&quot;20148&quot; value=&quot;5&quot;/&gt;&lt;property id=&quot;20300&quot; value=&quot;Slide 17&quot;/&gt;&lt;property id=&quot;20307&quot; value=&quot;275&quot;/&gt;&lt;property id=&quot;20309&quot; value=&quot;-1&quot;/&gt;&lt;/object&gt;&lt;object type=&quot;3&quot; unique_id=&quot;10624&quot;&gt;&lt;property id=&quot;20148&quot; value=&quot;5&quot;/&gt;&lt;property id=&quot;20300&quot; value=&quot;Slide 18&quot;/&gt;&lt;property id=&quot;20307&quot; value=&quot;276&quot;/&gt;&lt;property id=&quot;20309&quot; value=&quot;-1&quot;/&gt;&lt;/object&gt;&lt;object type=&quot;3&quot; unique_id=&quot;10625&quot;&gt;&lt;property id=&quot;20148&quot; value=&quot;5&quot;/&gt;&lt;property id=&quot;20300&quot; value=&quot;Slide 19&quot;/&gt;&lt;property id=&quot;20307&quot; value=&quot;277&quot;/&gt;&lt;property id=&quot;20309&quot; value=&quot;-1&quot;/&gt;&lt;/object&gt;&lt;object type=&quot;3&quot; unique_id=&quot;10626&quot;&gt;&lt;property id=&quot;20148&quot; value=&quot;5&quot;/&gt;&lt;property id=&quot;20300&quot; value=&quot;Slide 21&quot;/&gt;&lt;property id=&quot;20307&quot; value=&quot;278&quot;/&gt;&lt;property id=&quot;20309&quot; value=&quot;-1&quot;/&gt;&lt;/object&gt;&lt;object type=&quot;3&quot; unique_id=&quot;10771&quot;&gt;&lt;property id=&quot;20148&quot; value=&quot;5&quot;/&gt;&lt;property id=&quot;20300&quot; value=&quot;Slide 1&quot;/&gt;&lt;property id=&quot;20307&quot; value=&quot;283&quot;/&gt;&lt;property id=&quot;20309&quot; value=&quot;-1&quot;/&gt;&lt;/object&gt;&lt;object type=&quot;3&quot; unique_id=&quot;10772&quot;&gt;&lt;property id=&quot;20148&quot; value=&quot;5&quot;/&gt;&lt;property id=&quot;20300&quot; value=&quot;Slide 2&quot;/&gt;&lt;property id=&quot;20307&quot; value=&quot;279&quot;/&gt;&lt;property id=&quot;20309&quot; value=&quot;-1&quot;/&gt;&lt;/object&gt;&lt;object type=&quot;3&quot; unique_id=&quot;10773&quot;&gt;&lt;property id=&quot;20148&quot; value=&quot;5&quot;/&gt;&lt;property id=&quot;20300&quot; value=&quot;Slide 3&quot;/&gt;&lt;property id=&quot;20307&quot; value=&quot;280&quot;/&gt;&lt;property id=&quot;20309&quot; value=&quot;-1&quot;/&gt;&lt;/object&gt;&lt;object type=&quot;3&quot; unique_id=&quot;10774&quot;&gt;&lt;property id=&quot;20148&quot; value=&quot;5&quot;/&gt;&lt;property id=&quot;20300&quot; value=&quot;Slide 4&quot;/&gt;&lt;property id=&quot;20307&quot; value=&quot;281&quot;/&gt;&lt;property id=&quot;20309&quot; value=&quot;-1&quot;/&gt;&lt;/object&gt;&lt;object type=&quot;3&quot; unique_id=&quot;10775&quot;&gt;&lt;property id=&quot;20148&quot; value=&quot;5&quot;/&gt;&lt;property id=&quot;20300&quot; value=&quot;Slide 5&quot;/&gt;&lt;property id=&quot;20307&quot; value=&quot;282&quot;/&gt;&lt;property id=&quot;20309&quot; value=&quot;-1&quot;/&gt;&lt;/object&gt;&lt;object type=&quot;3&quot; unique_id=&quot;10776&quot;&gt;&lt;property id=&quot;20148&quot; value=&quot;5&quot;/&gt;&lt;property id=&quot;20300&quot; value=&quot;Slide 7&quot;/&gt;&lt;property id=&quot;20307&quot; value=&quot;284&quot;/&gt;&lt;property id=&quot;20309&quot; value=&quot;-1&quot;/&gt;&lt;/object&gt;&lt;object type=&quot;3&quot; unique_id=&quot;10777&quot;&gt;&lt;property id=&quot;20148&quot; value=&quot;5&quot;/&gt;&lt;property id=&quot;20300&quot; value=&quot;Slide 8&quot;/&gt;&lt;property id=&quot;20307&quot; value=&quot;285&quot;/&gt;&lt;property id=&quot;20309&quot; value=&quot;-1&quot;/&gt;&lt;/object&gt;&lt;object type=&quot;3&quot; unique_id=&quot;10929&quot;&gt;&lt;property id=&quot;20148&quot; value=&quot;5&quot;/&gt;&lt;property id=&quot;20300&quot; value=&quot;Slide 15&quot;/&gt;&lt;property id=&quot;20307&quot; value=&quot;287&quot;/&gt;&lt;property id=&quot;20309&quot; value=&quot;-1&quot;/&gt;&lt;/object&gt;&lt;object type=&quot;3&quot; unique_id=&quot;11934&quot;&gt;&lt;property id=&quot;20148&quot; value=&quot;5&quot;/&gt;&lt;property id=&quot;20300&quot; value=&quot;Slide 20&quot;/&gt;&lt;property id=&quot;20307&quot; value=&quot;289&quot;/&gt;&lt;property id=&quot;20309&quot; value=&quot;-1&quot;/&gt;&lt;/object&gt;&lt;/object&gt;&lt;object type=&quot;8&quot; unique_id=&quot;10642&quot;&gt;&lt;/object&gt;&lt;object type=&quot;4&quot; unique_id=&quot;11151&quot;&gt;&lt;/object&gt;&lt;object type=&quot;10&quot; unique_id=&quot;11152&quot;&gt;&lt;object type=&quot;11&quot; unique_id=&quot;11153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904781570,E:\boy20-11. huê dạy mẫu_pptx\Media.ppcx"/>
  <p:tag name="HTML_SHAPEINFO" val="&lt;SlideThumbPath val=&quot;Slide18.PNG&quot;/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\AppData\Local\Temp\PR\data\asimages\{DFBB774F-1083-4AFC-906E-7D39E0224937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622356F3-EF08-431A-AC31-F770BDF8E34F}_1.png_crop.png&quot;/&gt;&lt;left val=&quot;129&quot;/&gt;&lt;top val=&quot;49&quot;/&gt;&lt;width val=&quot;471&quot;/&gt;&lt;height val=&quot;3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044F0B-CCB7-4192-A317-68EFFBEE7BE7}&quot;/&gt;&lt;isInvalidForFieldText val=&quot;0&quot;/&gt;&lt;Image&gt;&lt;filename val=&quot;C:\Users\Admin\AppData\Local\Temp\PR\data\asimages\{E3044F0B-CCB7-4192-A317-68EFFBEE7BE7}_18.png&quot;/&gt;&lt;left val=&quot;629&quot;/&gt;&lt;top val=&quot;23&quot;/&gt;&lt;width val=&quot;66&quot;/&gt;&lt;height val=&quot;72&quot;/&gt;&lt;hasText val=&quot;1&quot;/&gt;&lt;/Image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F16CEE0C-D3D9-4D59-8402-AA1FE1A09493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DED28EF-DA84-4C2F-AF9F-148026A650B6}_18.png&quot;/&gt;&lt;left val=&quot;47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7385494-B569-4FBD-95EA-C1A2DBC50DF1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B8CB03-A8F7-49E9-B0D4-038D4572142D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2CA22B3C-0E0F-4E3E-8209-9CC11B8C79B6}_18.png&quot;/&gt;&lt;left val=&quot;46&quot;/&gt;&lt;top val=&quot;27&quot;/&gt;&lt;width val=&quot;55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8DDFDAF-61D3-40A3-8D4A-378C161DE435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52B4280-629D-4A16-BC2E-6D91D0825033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0A233DE-A84F-4999-B28E-5D308DCA315F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4C94C2A-07FE-48EF-A5CA-5E0E74E84C3C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8FD335-DAD4-4295-8824-90F47F440D4A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8AAE077-6332-49CC-AB9B-670F96839E7F}_18.png&quot;/&gt;&lt;left val=&quot;46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904781570,E:\boy20-11. huê dạy mẫu_pptx\Media.ppcx"/>
  <p:tag name="HTML_SHAPEINFO" val="&lt;SlideThumbPath val=&quot;Slide19.PNG&quot;/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\AppData\Local\Temp\PR\data\asimages\{59AA569D-919D-4EF5-9BC8-CB2E1B4C7D23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0880BC8B-8A95-4E8A-A330-959BBFF6D981}_1.png_crop.png&quot;/&gt;&lt;left val=&quot;707&quot;/&gt;&lt;top val=&quot;117&quot;/&gt;&lt;width val=&quot;0&quot;/&gt;&lt;height val=&quot;0&quot;/&gt;&lt;hasText val=&quot;1&quot;/&gt;&lt;paraId val=&quot;1&quot;/&gt;&lt;/Image&gt;&lt;Image&gt;&lt;filename val=&quot;C:\Users\Admin\AppData\Local\Temp\PR\data\asimages\{D55A39D2-D13D-4D43-AF48-31FD34514BB9}_1.png_crop.png&quot;/&gt;&lt;left val=&quot;215&quot;/&gt;&lt;top val=&quot;41&quot;/&gt;&lt;width val=&quot;350&quot;/&gt;&lt;height val=&quot;25&quot;/&gt;&lt;hasText val=&quot;1&quot;/&gt;&lt;paraId val=&quot;2&quot;/&gt;&lt;/Image&gt;&lt;Image&gt;&lt;filename val=&quot;C:\Users\Admin\AppData\Local\Temp\PR\data\asimages\{719F2CC4-CFFE-4D0E-8665-201EE7CE49E8}_1.png_crop.png&quot;/&gt;&lt;left val=&quot;99&quot;/&gt;&lt;top val=&quot;84&quot;/&gt;&lt;width val=&quot;517&quot;/&gt;&lt;height val=&quot;33&quot;/&gt;&lt;hasText val=&quot;1&quot;/&gt;&lt;paraId val=&quot;3&quot;/&gt;&lt;/Image&gt;&lt;/TextEffect&gt;"/>
  <p:tag name="PRESENTER_SHAPETEXTINFO" val="&lt;ShapeTextInfo&gt;&lt;TableIndex row=&quot;-1&quot; col=&quot;-1&quot;&gt;&lt;linesCount val=&quot;3&quot;/&gt;&lt;lineCharCount val=&quot;8&quot;/&gt;&lt;lineCharCount val=&quot;23&quot;/&gt;&lt;lineCharCount val=&quot;34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EFF0896-AB0D-4442-B28B-4684FD7CC00F}&quot;/&gt;&lt;isInvalidForFieldText val=&quot;0&quot;/&gt;&lt;Image&gt;&lt;filename val=&quot;C:\Users\Admin\AppData\Local\Temp\PR\data\asimages\{CEFF0896-AB0D-4442-B28B-4684FD7CC00F}_19.png&quot;/&gt;&lt;left val=&quot;629&quot;/&gt;&lt;top val=&quot;23&quot;/&gt;&lt;width val=&quot;66&quot;/&gt;&lt;height val=&quot;7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A23DCCF5-0A1A-4B2B-9B7A-25ECBA841102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3339FA7-3C7E-41EA-B4E6-48456B3C17D2}_19.png&quot;/&gt;&lt;left val=&quot;46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544464-79F8-4AEA-A253-66ADF758C6C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965C88F-E3A6-4E65-A829-F000608169DB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D7E8A8-2A2C-4960-B860-C1BEC537592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514758-F8E0-4CD8-95A7-01FB7E719DF9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060544E-DE11-43BA-8618-B007D1C846E5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EB23E11-6F33-485C-96D7-4D854BEB00B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3C17884-C4B9-4CCB-B39F-6E5149126653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A8BE62-3494-4960-8F0A-1A5A1EE809B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C970576-C485-4960-AE9B-BCF5A776E009}_19.png&quot;/&gt;&lt;left val=&quot;45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904781570,E:\boy20-11. huê dạy mẫu_pptx\Media.ppcx"/>
  <p:tag name="HTML_SHAPEINFO" val="&lt;SlideThumbPath val=&quot;Slide8.PNG&quot;/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F2CC357D-3520-43EC-81B9-02E9FE502322}_8.png&quot;/&gt;&lt;left val=&quot;67&quot;/&gt;&lt;top val=&quot;91&quot;/&gt;&lt;width val=&quot;604&quot;/&gt;&lt;height val=&quot;278&quot;/&gt;&lt;hasText val=&quot;1&quot;/&gt;&lt;/Image&gt;&lt;/ThreeDShapeInfo&gt;"/>
  <p:tag name="PRESENTER_SHAPETEXTINFO" val="&lt;ShapeTextInfo&gt;&lt;TableIndex row=&quot;-1&quot; col=&quot;-1&quot;&gt;&lt;linesCount val=&quot;4&quot;/&gt;&lt;lineCharCount val=&quot;14&quot;/&gt;&lt;lineCharCount val=&quot;24&quot;/&gt;&lt;lineCharCount val=&quot;25&quot;/&gt;&lt;lineCharCount val=&quot;5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904781570,E:\boy20-11. huê dạy mẫu_pptx\Media.ppcx"/>
  <p:tag name="HTML_SHAPEINFO" val="&lt;SlideThumbPath val=&quot;Slide20.PNG&quot;/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1F32A7F-BC0F-4C5E-8A56-5B2021525B63}_20.png&quot;/&gt;&lt;left val=&quot;82&quot;/&gt;&lt;top val=&quot;202&quot;/&gt;&lt;width val=&quot;578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904781570,E:\boy20-11. huê dạy mẫu_pptx\Media.ppcx"/>
  <p:tag name="HTML_SHAPEINFO" val="&lt;SlideThumbPath val=&quot;Slide13.PNG&quot;/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D238BC0-4EF3-4945-8B63-2CE79FDE7CF3}_13.png&quot;/&gt;&lt;left val=&quot;185&quot;/&gt;&lt;top val=&quot;498&quot;/&gt;&lt;width val=&quot;38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904781570,E:\boy20-11. huê dạy mẫu_pptx\Media.ppcx"/>
  <p:tag name="HTML_SHAPEINFO" val="&lt;SlideThumbPath val=&quot;Slide14.PNG&quot;/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904781570,E:\boy20-11. huê dạy mẫu_pptx\Media.ppcx"/>
  <p:tag name="HTML_SHAPEINFO" val="&lt;SlideThumbPath val=&quot;Slide9.PNG&quot;/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308DCFF-6AC8-490B-823C-1325BF2958BC}_9.png&quot;/&gt;&lt;left val=&quot;69&quot;/&gt;&lt;top val=&quot;473&quot;/&gt;&lt;width val=&quot;628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904781570,E:\boy20-11. huê dạy mẫu_pptx\Media.ppcx"/>
  <p:tag name="HTML_SHAPEINFO" val="&lt;SlideThumbPath val=&quot;Slide11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904781570,E:\boy20-11. huê dạy mẫu_pptx\Media.ppcx"/>
  <p:tag name="HTML_SHAPEINFO" val="&lt;SlideThumbPath val=&quot;Slide16.PNG&quot;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9EB2F94-2155-48F7-A86C-630B5ADFAE2B}_16.png&quot;/&gt;&lt;left val=&quot;29&quot;/&gt;&lt;top val=&quot;174&quot;/&gt;&lt;width val=&quot;690&quot;/&gt;&lt;height val=&quot;102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1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904781570,E:\boy20-11. huê dạy mẫu_pptx\Media.ppcx"/>
  <p:tag name="HTML_SHAPEINFO" val="&lt;SlideThumbPath val=&quot;Slide17.PNG&quot;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9BFD2A-9E8C-4A8C-B10B-BE3FC10C5B9C}&quot;/&gt;&lt;isInvalidForFieldText val=&quot;0&quot;/&gt;&lt;Image&gt;&lt;filename val=&quot;C:\Users\Admin\AppData\Local\Temp\PR\data\asimages\{289BFD2A-9E8C-4A8C-B10B-BE3FC10C5B9C}_17.png&quot;/&gt;&lt;left val=&quot;32&quot;/&gt;&lt;top val=&quot;83&quot;/&gt;&lt;width val=&quot;24&quot;/&gt;&lt;height val=&quot;437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D8F37F-4F9A-4826-A585-9C1FBEAE623E}&quot;/&gt;&lt;isInvalidForFieldText val=&quot;0&quot;/&gt;&lt;Image&gt;&lt;filename val=&quot;C:\Users\Admin\AppData\Local\Temp\PR\data\asimages\{32D8F37F-4F9A-4826-A585-9C1FBEAE623E}_17.png&quot;/&gt;&lt;left val=&quot;8&quot;/&gt;&lt;top val=&quot;119&quot;/&gt;&lt;width val=&quot;72&quot;/&gt;&lt;height val=&quot;79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1A5E772-93C0-4100-9DAB-A444F2DFC97B}&quot;/&gt;&lt;isInvalidForFieldText val=&quot;0&quot;/&gt;&lt;Image&gt;&lt;filename val=&quot;C:\Users\Admin\AppData\Local\Temp\PR\data\asimages\{41A5E772-93C0-4100-9DAB-A444F2DFC97B}_17.png&quot;/&gt;&lt;left val=&quot;7&quot;/&gt;&lt;top val=&quot;455&quot;/&gt;&lt;width val=&quot;73&quot;/&gt;&lt;height val=&quot;79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7D2ACD-3CA6-4117-B80A-DD74AFF0F245}&quot;/&gt;&lt;isInvalidForFieldText val=&quot;0&quot;/&gt;&lt;Image&gt;&lt;filename val=&quot;C:\Users\Admin\AppData\Local\Temp\PR\data\asimages\{5B7D2ACD-3CA6-4117-B80A-DD74AFF0F245}_17.png&quot;/&gt;&lt;left val=&quot;4&quot;/&gt;&lt;top val=&quot;227&quot;/&gt;&lt;width val=&quot;75&quot;/&gt;&lt;height val=&quot;84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1F6B1E-A3BF-4F3E-9216-01A9D799421B}&quot;/&gt;&lt;isInvalidForFieldText val=&quot;0&quot;/&gt;&lt;Image&gt;&lt;filename val=&quot;C:\Users\Admin\AppData\Local\Temp\PR\data\asimages\{E71F6B1E-A3BF-4F3E-9216-01A9D799421B}_17.png&quot;/&gt;&lt;left val=&quot;7&quot;/&gt;&lt;top val=&quot;353&quot;/&gt;&lt;width val=&quot;73&quot;/&gt;&lt;height val=&quot;79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311B25B7-93B2-4BE0-839C-B81C9DCDACAA}_17.png&quot;/&gt;&lt;left val=&quot;68&quot;/&gt;&lt;top val=&quot;103&quot;/&gt;&lt;width val=&quot;628&quot;/&gt;&lt;height val=&quot;13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6CBA5F-7747-4EAD-8706-55064B39CDC3}_17.png&quot;/&gt;&lt;left val=&quot;78&quot;/&gt;&lt;top val=&quot;219&quot;/&gt;&lt;width val=&quot;618&quot;/&gt;&lt;height val=&quot;127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4BBF476-FCDF-4D02-AC9D-4E006FA7FAB7}_17.png&quot;/&gt;&lt;left val=&quot;65&quot;/&gt;&lt;top val=&quot;315&quot;/&gt;&lt;width val=&quot;631&quot;/&gt;&lt;height val=&quot;152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D7AD18D7-596F-4FF2-B6CB-2A4441C07108}_1.png_crop.png&quot;/&gt;&lt;left val=&quot;225&quot;/&gt;&lt;top val=&quot;363&quot;/&gt;&lt;width val=&quot;401&quot;/&gt;&lt;height val=&quot;45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AA75D493-50A6-4F10-911C-85890922F36D}_17.png&quot;/&gt;&lt;left val=&quot;69&quot;/&gt;&lt;top val=&quot;432&quot;/&gt;&lt;width val=&quot;626&quot;/&gt;&lt;height val=&quot;139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3C7FBB22-D36A-45A8-8399-0C7778F8E8D4}_1.png_crop.png&quot;/&gt;&lt;left val=&quot;60&quot;/&gt;&lt;top val=&quot;44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1770830-0F4B-40E6-B034-01B53CF4BF45}_17.png&quot;/&gt;&lt;left val=&quot;47&quot;/&gt;&lt;top val=&quot;23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B5761A0-C6C3-457E-BEAE-B67F71825891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BD71957-9583-425C-B6B9-7109F9FDC8B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64EF54-F048-4C72-AC33-F7C5B1154F84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00A388A-B3E0-4E9C-BD4A-ABAD1740AB40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190DE23B-72E9-42BC-87A9-ADC0520A1C8E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74A822B-E06A-4B3A-A6B3-6B60C50BE6F6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F5F671-CED2-4E86-B417-980D7C9B4D4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AB23FC-D73F-4CEA-B515-763070FF55EB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C9A20FC-037C-460A-A35B-99BA5DBF1235}_17.png&quot;/&gt;&lt;left val=&quot;45&quot;/&gt;&lt;top val=&quot;23&quot;/&gt;&lt;width val=&quot;56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FAA50B2-8472-48E9-9D85-746513A5F3B4}&quot;/&gt;&lt;isInvalidForFieldText val=&quot;0&quot;/&gt;&lt;Image&gt;&lt;filename val=&quot;C:\Users\Admin\AppData\Local\Temp\PR\data\asimages\{DFAA50B2-8472-48E9-9D85-746513A5F3B4}_17.png&quot;/&gt;&lt;left val=&quot;105&quot;/&gt;&lt;top val=&quot;15&quot;/&gt;&lt;width val=&quot;604&quot;/&gt;&lt;height val=&quot;106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0E169FF-A839-4D1E-84EA-6C7EDD12A175}&quot;/&gt;&lt;isInvalidForFieldText val=&quot;0&quot;/&gt;&lt;Image&gt;&lt;filename val=&quot;C:\Users\Admin\AppData\Local\Temp\PR\data\asimages\{F0E169FF-A839-4D1E-84EA-6C7EDD12A175}_17.png&quot;/&gt;&lt;left val=&quot;629&quot;/&gt;&lt;top val=&quot;23&quot;/&gt;&lt;width val=&quot;66&quot;/&gt;&lt;height val=&quot;72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24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168</Words>
  <Application>Microsoft Office PowerPoint</Application>
  <PresentationFormat>On-screen Show (4:3)</PresentationFormat>
  <Paragraphs>70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.VnAvant</vt:lpstr>
      <vt:lpstr>.VnBodoniH</vt:lpstr>
      <vt:lpstr>.VnTime</vt:lpstr>
      <vt:lpstr>Arial</vt:lpstr>
      <vt:lpstr>Arial Black</vt:lpstr>
      <vt:lpstr>Times New Roman</vt:lpstr>
      <vt:lpstr>Default Design</vt:lpstr>
      <vt:lpstr>PowerPoint Presentation</vt:lpstr>
      <vt:lpstr>TRANG PHỤC</vt:lpstr>
      <vt:lpstr>CÔNG VIỆC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KHANH PRO</cp:lastModifiedBy>
  <cp:revision>62</cp:revision>
  <cp:lastPrinted>1601-01-01T00:00:00Z</cp:lastPrinted>
  <dcterms:created xsi:type="dcterms:W3CDTF">1601-01-01T00:00:00Z</dcterms:created>
  <dcterms:modified xsi:type="dcterms:W3CDTF">2022-11-03T12:49:24Z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