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41" r:id="rId20"/>
    <p:sldId id="342" r:id="rId21"/>
    <p:sldId id="339" r:id="rId22"/>
    <p:sldId id="320" r:id="rId23"/>
    <p:sldId id="300" r:id="rId24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CCFF"/>
    <a:srgbClr val="FF99FF"/>
    <a:srgbClr val="FF0000"/>
    <a:srgbClr val="EFFCA2"/>
    <a:srgbClr val="FF3399"/>
    <a:srgbClr val="FF0066"/>
    <a:srgbClr val="00FF00"/>
    <a:srgbClr val="FFFF00"/>
    <a:srgbClr val="FEF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B177C-7FA9-4255-B7A9-68B4A15A71B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2953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5EDA9-E6F5-45BB-8CDB-696EE92ACE8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853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D7B0E-BE67-47A3-A2E9-DB04E9D8ADD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067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A45B-42F5-4F6C-9453-91EBB11F6D4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3212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BCD27-8F9D-44FE-876E-D97E36B0231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2050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5000A-7E41-4FD9-B61B-35EA61B7BA2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7164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B7836-3A7F-4F10-8029-FC48471B768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034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1186B-92EA-4ADC-95C3-79F93F9ADE2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1626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065FA-AB88-4CD5-B604-079004E7E16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6451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33F3-80C4-4DFB-9BE1-06BDCE63559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0660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67312-B5FF-4AAE-9E9C-5257189A43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1258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vi-V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vi-V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869C32-347D-47B5-9A50-5333F9608591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audio" Target="../media/audio1.wav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New%20folder\V&#361;%20&#273;i&#7879;u%20r&#7917;a%20tay%20vui%20nh&#7897;n%2000_00_00-00_01_07.mp3" TargetMode="External"/><Relationship Id="rId6" Type="http://schemas.openxmlformats.org/officeDocument/2006/relationships/image" Target="../media/image20.gif"/><Relationship Id="rId11" Type="http://schemas.openxmlformats.org/officeDocument/2006/relationships/image" Target="../media/image25.png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67743" y="55204"/>
            <a:ext cx="5089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  <a:endParaRPr lang="en-US" sz="20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5" y="1056981"/>
            <a:ext cx="1028405" cy="10284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3396" y="2608402"/>
            <a:ext cx="6752339" cy="175703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LÀM QUEN VĂN HỌC</a:t>
            </a:r>
            <a:endParaRPr lang="en-US" sz="4000" b="1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3633" y="3195673"/>
            <a:ext cx="46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“ Xòe tay”</a:t>
            </a:r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 C2</a:t>
            </a:r>
          </a:p>
          <a:p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7824" y="6350040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2022- 2023</a:t>
            </a:r>
            <a:endParaRPr lang="en-US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3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3331" cy="6858000"/>
          </a:xfrm>
        </p:spPr>
      </p:pic>
      <p:sp>
        <p:nvSpPr>
          <p:cNvPr id="5" name="Rectangle 4"/>
          <p:cNvSpPr/>
          <p:nvPr/>
        </p:nvSpPr>
        <p:spPr>
          <a:xfrm>
            <a:off x="2123728" y="2420888"/>
            <a:ext cx="4581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/>
              </a:rPr>
              <a:t>Bài thơ nói về điều gì?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" y="34205"/>
            <a:ext cx="1028405" cy="10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76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964522" y="2996952"/>
            <a:ext cx="7181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Đôi bàn tay xòe ra được so sánh như thế nào?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" y="34205"/>
            <a:ext cx="1028405" cy="10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http://mnquangtrung.pgdtpthainguyen.edu.vn/upload/s/20171225/5784f3b2ea2f8cab50d422dfdcc2a8b8IMG_1212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0"/>
            <a:ext cx="1028405" cy="1028405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5436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xòe tay 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 như hoa nở</a:t>
            </a:r>
          </a:p>
        </p:txBody>
      </p:sp>
    </p:spTree>
    <p:extLst>
      <p:ext uri="{BB962C8B-B14F-4D97-AF65-F5344CB8AC3E}">
        <p14:creationId xmlns:p14="http://schemas.microsoft.com/office/powerpoint/2010/main" val="16817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548"/>
            <a:ext cx="9144000" cy="68625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" y="34205"/>
            <a:ext cx="1028405" cy="10284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3728" y="27809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/>
              </a:rPr>
              <a:t>Đôi bàn tay dùng để làm gì?</a:t>
            </a:r>
          </a:p>
        </p:txBody>
      </p:sp>
    </p:spTree>
    <p:extLst>
      <p:ext uri="{BB962C8B-B14F-4D97-AF65-F5344CB8AC3E}">
        <p14:creationId xmlns:p14="http://schemas.microsoft.com/office/powerpoint/2010/main" val="4006693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 descr="http://mnquangtrung.pgdtpthainguyen.edu.vn/upload/s/20171225/c474a6bab51db30736617aa84cf321b0IMG_1210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1"/>
            <a:ext cx="9144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436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hai trang vở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vẽ em tô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0"/>
            <a:ext cx="1028405" cy="10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351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3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0"/>
            <a:ext cx="1028405" cy="10284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1481" y="2780928"/>
            <a:ext cx="5668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/>
              </a:rPr>
              <a:t>Khi muốn thưa cô thì tay như  nào?</a:t>
            </a:r>
            <a:endParaRPr lang="en-US" sz="28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20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http://mnquangtrung.pgdtpthainguyen.edu.vn/upload/s/20171225/968f2e29bb64d1231b68f96e397eb7b3IMG_1210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590"/>
            <a:ext cx="9129363" cy="68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06" y="-33688"/>
            <a:ext cx="1028405" cy="102840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2175862" y="-60595"/>
            <a:ext cx="4124330" cy="1388034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muốn thưa cô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 lên trước</a:t>
            </a:r>
          </a:p>
        </p:txBody>
      </p:sp>
    </p:spTree>
    <p:extLst>
      <p:ext uri="{BB962C8B-B14F-4D97-AF65-F5344CB8AC3E}">
        <p14:creationId xmlns:p14="http://schemas.microsoft.com/office/powerpoint/2010/main" val="819676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683568" y="692696"/>
            <a:ext cx="8003232" cy="547260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bước đi thì tay thế nào?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0"/>
            <a:ext cx="1028405" cy="10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 descr="http://mnquangtrung.pgdtpthainguyen.edu.vn/upload/s/20171225/c2f2bf7d9729d4fa8b2ce57c55b436cdIMG_1211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39"/>
            <a:ext cx="9505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26399" y="-23339"/>
            <a:ext cx="4608512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em cất bước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 vung nhịp nhàng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85" y="-23339"/>
            <a:ext cx="1028405" cy="10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993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683568" y="692696"/>
            <a:ext cx="8003232" cy="547260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hát kết đoàn thì tay làm gì?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0"/>
            <a:ext cx="1028405" cy="10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20247"/>
            <a:ext cx="9117003" cy="6837753"/>
          </a:xfrm>
        </p:spPr>
      </p:pic>
      <p:sp>
        <p:nvSpPr>
          <p:cNvPr id="10" name="TextBox 9"/>
          <p:cNvSpPr txBox="1"/>
          <p:nvPr/>
        </p:nvSpPr>
        <p:spPr>
          <a:xfrm>
            <a:off x="1547664" y="285995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*Ổn định tổ chức: Cô cho trẻ hát và vận động bài hát “ Dấu tay”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" y="55774"/>
            <a:ext cx="1028405" cy="10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81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http://mnquangtrung.pgdtpthainguyen.edu.vn/upload/s/20171225/e25821f49b0191889d5af99ef1cdaf8dIMG_1211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" y="34205"/>
            <a:ext cx="1028405" cy="102840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260" y="5414633"/>
            <a:ext cx="3960440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hát kết đoàn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 cầm tay bạn</a:t>
            </a:r>
          </a:p>
        </p:txBody>
      </p:sp>
    </p:spTree>
    <p:extLst>
      <p:ext uri="{BB962C8B-B14F-4D97-AF65-F5344CB8AC3E}">
        <p14:creationId xmlns:p14="http://schemas.microsoft.com/office/powerpoint/2010/main" val="2687960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873458" y="2967335"/>
            <a:ext cx="33970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4400" b="1" cap="none" spc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" y="34205"/>
            <a:ext cx="1028405" cy="10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77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http://mnhoangnong.daitu.edu.vn/upload/48588/20190305/grab83841Tho_Xoe_t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6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Tranh ảnh dạy học\Hinh nen dep\SLGG_2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chu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 descr="XMASCA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89138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6" name="Picture 18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453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48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8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00438"/>
            <a:ext cx="9144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9144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341438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25538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969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1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2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33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4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5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4813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6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133600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7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0" name="Vũ điệu rửa tay vui nhộn 00_00_00-00_01_0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437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7066" fill="hold"/>
                                        <p:tgtEl>
                                          <p:spTgt spid="51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4677"/>
          </a:xfrm>
        </p:spPr>
      </p:pic>
      <p:sp>
        <p:nvSpPr>
          <p:cNvPr id="5" name="TextBox 4"/>
          <p:cNvSpPr txBox="1"/>
          <p:nvPr/>
        </p:nvSpPr>
        <p:spPr>
          <a:xfrm>
            <a:off x="1979712" y="177281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 Xòe tay”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0"/>
            <a:ext cx="1028405" cy="1028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84572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giả:Phong Thu</a:t>
            </a:r>
            <a:endParaRPr 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http://mnquangtrung.pgdtpthainguyen.edu.vn/upload/s/20171225/5784f3b2ea2f8cab50d422dfdcc2a8b8IMG_1212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0"/>
            <a:ext cx="1028405" cy="1028405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5436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xòe tay ra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như hoa nở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 descr="http://mnquangtrung.pgdtpthainguyen.edu.vn/upload/s/20171225/c474a6bab51db30736617aa84cf321b0IMG_1210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1"/>
            <a:ext cx="9144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436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hai trang vở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vẽ em tô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0"/>
            <a:ext cx="1028405" cy="10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864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http://mnquangtrung.pgdtpthainguyen.edu.vn/upload/s/20171225/968f2e29bb64d1231b68f96e397eb7b3IMG_1210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590"/>
            <a:ext cx="9129363" cy="68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06" y="-33688"/>
            <a:ext cx="1028405" cy="102840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2175862" y="-60595"/>
            <a:ext cx="4124330" cy="1388034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muốn thưa cô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 lên trước</a:t>
            </a:r>
          </a:p>
        </p:txBody>
      </p:sp>
    </p:spTree>
    <p:extLst>
      <p:ext uri="{BB962C8B-B14F-4D97-AF65-F5344CB8AC3E}">
        <p14:creationId xmlns:p14="http://schemas.microsoft.com/office/powerpoint/2010/main" val="35768708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 descr="http://mnquangtrung.pgdtpthainguyen.edu.vn/upload/s/20171225/c2f2bf7d9729d4fa8b2ce57c55b436cdIMG_1211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39"/>
            <a:ext cx="9505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26399" y="-23339"/>
            <a:ext cx="4608512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cất bước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vung nhịp nhàng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85" y="-23339"/>
            <a:ext cx="1028405" cy="10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988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http://mnquangtrung.pgdtpthainguyen.edu.vn/upload/s/20171225/e25821f49b0191889d5af99ef1cdaf8dIMG_1211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" y="34205"/>
            <a:ext cx="1028405" cy="102840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260" y="5414633"/>
            <a:ext cx="3960440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hát kết đoàn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cầm tay bạn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2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00"/>
            <a:ext cx="9165643" cy="6845300"/>
          </a:xfrm>
        </p:spPr>
      </p:pic>
      <p:sp>
        <p:nvSpPr>
          <p:cNvPr id="5" name="Rectangle 4"/>
          <p:cNvSpPr/>
          <p:nvPr/>
        </p:nvSpPr>
        <p:spPr>
          <a:xfrm>
            <a:off x="2071155" y="2060848"/>
            <a:ext cx="5001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32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" y="34205"/>
            <a:ext cx="1028405" cy="10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11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1121</TotalTime>
  <Words>214</Words>
  <Application>Microsoft Office PowerPoint</Application>
  <PresentationFormat>On-screen Show (4:3)</PresentationFormat>
  <Paragraphs>39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MS Mincho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Ho¹t ®éng PT ng«n ng÷ Th¬: C¸i b¸t xinh xinh §èi t­îng: MGL  Gi¸o viªn:  NguyÔn ThÞ Thanh mail: thanhlap9_12@yahoo.com.vn</dc:title>
  <dc:creator>Sky123.Org</dc:creator>
  <cp:lastModifiedBy>KHANH PRO</cp:lastModifiedBy>
  <cp:revision>53</cp:revision>
  <dcterms:created xsi:type="dcterms:W3CDTF">2015-11-18T06:58:16Z</dcterms:created>
  <dcterms:modified xsi:type="dcterms:W3CDTF">2022-10-05T10:43:16Z</dcterms:modified>
</cp:coreProperties>
</file>