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0" r:id="rId8"/>
    <p:sldId id="262" r:id="rId9"/>
    <p:sldId id="271" r:id="rId10"/>
    <p:sldId id="272" r:id="rId11"/>
    <p:sldId id="273" r:id="rId12"/>
    <p:sldId id="275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82" autoAdjust="0"/>
  </p:normalViewPr>
  <p:slideViewPr>
    <p:cSldViewPr snapToGrid="0">
      <p:cViewPr>
        <p:scale>
          <a:sx n="74" d="100"/>
          <a:sy n="74" d="100"/>
        </p:scale>
        <p:origin x="-58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87C23E-AB16-4DCE-B52B-CF3FF43153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-236874"/>
            <a:ext cx="12192000" cy="7094874"/>
            <a:chOff x="0" y="-236874"/>
            <a:chExt cx="12192000" cy="709487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236874"/>
              <a:ext cx="12192000" cy="7094874"/>
              <a:chOff x="-215906" y="-439224"/>
              <a:chExt cx="12192000" cy="70948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5906" y="-439224"/>
                <a:ext cx="12192000" cy="7094874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303073" y="3126268"/>
                <a:ext cx="61259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LÀM QUEN VĂN HỌC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Đề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tài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Thơ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“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Cái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lưỡi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”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Lứa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tuổi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 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24 – 36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tháng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Giáo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viên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Đặng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Thị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Mai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 rot="526087">
              <a:off x="5727435" y="2022956"/>
              <a:ext cx="18473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6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488647">
              <a:off x="6260814" y="2106842"/>
              <a:ext cx="18473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6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395729" y="7232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kern="10" dirty="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PHÒNG GIÁO DỤC VÀ ĐÀO TẠO QUẬN LONG BIÊN</a:t>
            </a:r>
          </a:p>
          <a:p>
            <a:pPr algn="ctr"/>
            <a:r>
              <a:rPr lang="vi-VN" b="1" kern="10" dirty="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TRƯỜNG MẦM NON TUỔI HOA</a:t>
            </a:r>
            <a:endParaRPr lang="vi-VN" b="1" kern="10" dirty="0">
              <a:solidFill>
                <a:srgbClr val="0000CC"/>
              </a:solidFill>
              <a:effectLst>
                <a:outerShdw blurRad="38100" dist="38100" dir="2700000" algn="t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71" y="1484327"/>
            <a:ext cx="16383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22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"/>
            <a:ext cx="7793502" cy="4135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838" y="4135903"/>
            <a:ext cx="10719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thức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ăn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nóng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không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nên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chờ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nguội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mới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2" y="0"/>
            <a:ext cx="7849772" cy="557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982" y="5697414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nóng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sẽ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bị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bỏng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55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24" y="94958"/>
            <a:ext cx="5998984" cy="35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761" y="3696286"/>
            <a:ext cx="11859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trẻ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răng,miệng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sạch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sẽ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không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tay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hay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vật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nhé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2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83771" cy="6858000"/>
            <a:chOff x="0" y="0"/>
            <a:chExt cx="12183771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83771" cy="6858000"/>
              <a:chOff x="0" y="0"/>
              <a:chExt cx="12183771" cy="6858000"/>
            </a:xfrm>
          </p:grpSpPr>
          <p:pic>
            <p:nvPicPr>
              <p:cNvPr id="5122" name="Picture 2" descr="Kết quả hình ảnh cho hình nền powerpoi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83771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906152" y="1424148"/>
                <a:ext cx="638792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Hoạt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</a:t>
                </a:r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động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758481" y="2347478"/>
                <a:ext cx="468327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Dạy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trẻ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đọc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thơ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 rot="1187982">
                <a:off x="4041973" y="799168"/>
                <a:ext cx="986591" cy="1249959"/>
                <a:chOff x="2870" y="2940"/>
                <a:chExt cx="446" cy="616"/>
              </a:xfrm>
            </p:grpSpPr>
            <p:sp>
              <p:nvSpPr>
                <p:cNvPr id="9" name="Freeform 27"/>
                <p:cNvSpPr>
                  <a:spLocks/>
                </p:cNvSpPr>
                <p:nvPr/>
              </p:nvSpPr>
              <p:spPr bwMode="auto">
                <a:xfrm flipH="1">
                  <a:off x="2902" y="3304"/>
                  <a:ext cx="189" cy="192"/>
                </a:xfrm>
                <a:custGeom>
                  <a:avLst/>
                  <a:gdLst>
                    <a:gd name="T0" fmla="*/ 224 w 351"/>
                    <a:gd name="T1" fmla="*/ 55 h 319"/>
                    <a:gd name="T2" fmla="*/ 215 w 351"/>
                    <a:gd name="T3" fmla="*/ 48 h 319"/>
                    <a:gd name="T4" fmla="*/ 206 w 351"/>
                    <a:gd name="T5" fmla="*/ 42 h 319"/>
                    <a:gd name="T6" fmla="*/ 197 w 351"/>
                    <a:gd name="T7" fmla="*/ 35 h 319"/>
                    <a:gd name="T8" fmla="*/ 189 w 351"/>
                    <a:gd name="T9" fmla="*/ 27 h 319"/>
                    <a:gd name="T10" fmla="*/ 181 w 351"/>
                    <a:gd name="T11" fmla="*/ 20 h 319"/>
                    <a:gd name="T12" fmla="*/ 174 w 351"/>
                    <a:gd name="T13" fmla="*/ 13 h 319"/>
                    <a:gd name="T14" fmla="*/ 169 w 351"/>
                    <a:gd name="T15" fmla="*/ 6 h 319"/>
                    <a:gd name="T16" fmla="*/ 164 w 351"/>
                    <a:gd name="T17" fmla="*/ 0 h 319"/>
                    <a:gd name="T18" fmla="*/ 142 w 351"/>
                    <a:gd name="T19" fmla="*/ 13 h 319"/>
                    <a:gd name="T20" fmla="*/ 120 w 351"/>
                    <a:gd name="T21" fmla="*/ 22 h 319"/>
                    <a:gd name="T22" fmla="*/ 99 w 351"/>
                    <a:gd name="T23" fmla="*/ 28 h 319"/>
                    <a:gd name="T24" fmla="*/ 78 w 351"/>
                    <a:gd name="T25" fmla="*/ 32 h 319"/>
                    <a:gd name="T26" fmla="*/ 57 w 351"/>
                    <a:gd name="T27" fmla="*/ 33 h 319"/>
                    <a:gd name="T28" fmla="*/ 38 w 351"/>
                    <a:gd name="T29" fmla="*/ 32 h 319"/>
                    <a:gd name="T30" fmla="*/ 18 w 351"/>
                    <a:gd name="T31" fmla="*/ 29 h 319"/>
                    <a:gd name="T32" fmla="*/ 0 w 351"/>
                    <a:gd name="T33" fmla="*/ 24 h 319"/>
                    <a:gd name="T34" fmla="*/ 4 w 351"/>
                    <a:gd name="T35" fmla="*/ 43 h 319"/>
                    <a:gd name="T36" fmla="*/ 11 w 351"/>
                    <a:gd name="T37" fmla="*/ 67 h 319"/>
                    <a:gd name="T38" fmla="*/ 18 w 351"/>
                    <a:gd name="T39" fmla="*/ 96 h 319"/>
                    <a:gd name="T40" fmla="*/ 26 w 351"/>
                    <a:gd name="T41" fmla="*/ 127 h 319"/>
                    <a:gd name="T42" fmla="*/ 34 w 351"/>
                    <a:gd name="T43" fmla="*/ 159 h 319"/>
                    <a:gd name="T44" fmla="*/ 40 w 351"/>
                    <a:gd name="T45" fmla="*/ 189 h 319"/>
                    <a:gd name="T46" fmla="*/ 44 w 351"/>
                    <a:gd name="T47" fmla="*/ 216 h 319"/>
                    <a:gd name="T48" fmla="*/ 47 w 351"/>
                    <a:gd name="T49" fmla="*/ 238 h 319"/>
                    <a:gd name="T50" fmla="*/ 50 w 351"/>
                    <a:gd name="T51" fmla="*/ 257 h 319"/>
                    <a:gd name="T52" fmla="*/ 58 w 351"/>
                    <a:gd name="T53" fmla="*/ 272 h 319"/>
                    <a:gd name="T54" fmla="*/ 69 w 351"/>
                    <a:gd name="T55" fmla="*/ 284 h 319"/>
                    <a:gd name="T56" fmla="*/ 81 w 351"/>
                    <a:gd name="T57" fmla="*/ 293 h 319"/>
                    <a:gd name="T58" fmla="*/ 95 w 351"/>
                    <a:gd name="T59" fmla="*/ 298 h 319"/>
                    <a:gd name="T60" fmla="*/ 108 w 351"/>
                    <a:gd name="T61" fmla="*/ 297 h 319"/>
                    <a:gd name="T62" fmla="*/ 120 w 351"/>
                    <a:gd name="T63" fmla="*/ 291 h 319"/>
                    <a:gd name="T64" fmla="*/ 130 w 351"/>
                    <a:gd name="T65" fmla="*/ 278 h 319"/>
                    <a:gd name="T66" fmla="*/ 137 w 351"/>
                    <a:gd name="T67" fmla="*/ 293 h 319"/>
                    <a:gd name="T68" fmla="*/ 151 w 351"/>
                    <a:gd name="T69" fmla="*/ 305 h 319"/>
                    <a:gd name="T70" fmla="*/ 170 w 351"/>
                    <a:gd name="T71" fmla="*/ 314 h 319"/>
                    <a:gd name="T72" fmla="*/ 191 w 351"/>
                    <a:gd name="T73" fmla="*/ 319 h 319"/>
                    <a:gd name="T74" fmla="*/ 211 w 351"/>
                    <a:gd name="T75" fmla="*/ 319 h 319"/>
                    <a:gd name="T76" fmla="*/ 227 w 351"/>
                    <a:gd name="T77" fmla="*/ 314 h 319"/>
                    <a:gd name="T78" fmla="*/ 238 w 351"/>
                    <a:gd name="T79" fmla="*/ 303 h 319"/>
                    <a:gd name="T80" fmla="*/ 240 w 351"/>
                    <a:gd name="T81" fmla="*/ 287 h 319"/>
                    <a:gd name="T82" fmla="*/ 252 w 351"/>
                    <a:gd name="T83" fmla="*/ 298 h 319"/>
                    <a:gd name="T84" fmla="*/ 270 w 351"/>
                    <a:gd name="T85" fmla="*/ 305 h 319"/>
                    <a:gd name="T86" fmla="*/ 292 w 351"/>
                    <a:gd name="T87" fmla="*/ 307 h 319"/>
                    <a:gd name="T88" fmla="*/ 314 w 351"/>
                    <a:gd name="T89" fmla="*/ 305 h 319"/>
                    <a:gd name="T90" fmla="*/ 332 w 351"/>
                    <a:gd name="T91" fmla="*/ 298 h 319"/>
                    <a:gd name="T92" fmla="*/ 346 w 351"/>
                    <a:gd name="T93" fmla="*/ 285 h 319"/>
                    <a:gd name="T94" fmla="*/ 351 w 351"/>
                    <a:gd name="T95" fmla="*/ 269 h 319"/>
                    <a:gd name="T96" fmla="*/ 342 w 351"/>
                    <a:gd name="T97" fmla="*/ 249 h 319"/>
                    <a:gd name="T98" fmla="*/ 329 w 351"/>
                    <a:gd name="T99" fmla="*/ 228 h 319"/>
                    <a:gd name="T100" fmla="*/ 315 w 351"/>
                    <a:gd name="T101" fmla="*/ 207 h 319"/>
                    <a:gd name="T102" fmla="*/ 301 w 351"/>
                    <a:gd name="T103" fmla="*/ 188 h 319"/>
                    <a:gd name="T104" fmla="*/ 287 w 351"/>
                    <a:gd name="T105" fmla="*/ 166 h 319"/>
                    <a:gd name="T106" fmla="*/ 273 w 351"/>
                    <a:gd name="T107" fmla="*/ 143 h 319"/>
                    <a:gd name="T108" fmla="*/ 257 w 351"/>
                    <a:gd name="T109" fmla="*/ 117 h 319"/>
                    <a:gd name="T110" fmla="*/ 241 w 351"/>
                    <a:gd name="T111" fmla="*/ 89 h 319"/>
                    <a:gd name="T112" fmla="*/ 224 w 351"/>
                    <a:gd name="T113" fmla="*/ 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19">
                      <a:moveTo>
                        <a:pt x="224" y="55"/>
                      </a:moveTo>
                      <a:lnTo>
                        <a:pt x="215" y="48"/>
                      </a:lnTo>
                      <a:lnTo>
                        <a:pt x="206" y="42"/>
                      </a:lnTo>
                      <a:lnTo>
                        <a:pt x="197" y="35"/>
                      </a:lnTo>
                      <a:lnTo>
                        <a:pt x="189" y="27"/>
                      </a:lnTo>
                      <a:lnTo>
                        <a:pt x="181" y="20"/>
                      </a:lnTo>
                      <a:lnTo>
                        <a:pt x="174" y="13"/>
                      </a:lnTo>
                      <a:lnTo>
                        <a:pt x="169" y="6"/>
                      </a:lnTo>
                      <a:lnTo>
                        <a:pt x="164" y="0"/>
                      </a:lnTo>
                      <a:lnTo>
                        <a:pt x="142" y="13"/>
                      </a:lnTo>
                      <a:lnTo>
                        <a:pt x="120" y="22"/>
                      </a:lnTo>
                      <a:lnTo>
                        <a:pt x="99" y="28"/>
                      </a:lnTo>
                      <a:lnTo>
                        <a:pt x="78" y="32"/>
                      </a:lnTo>
                      <a:lnTo>
                        <a:pt x="57" y="33"/>
                      </a:lnTo>
                      <a:lnTo>
                        <a:pt x="38" y="32"/>
                      </a:lnTo>
                      <a:lnTo>
                        <a:pt x="18" y="29"/>
                      </a:lnTo>
                      <a:lnTo>
                        <a:pt x="0" y="24"/>
                      </a:lnTo>
                      <a:lnTo>
                        <a:pt x="4" y="43"/>
                      </a:lnTo>
                      <a:lnTo>
                        <a:pt x="11" y="67"/>
                      </a:lnTo>
                      <a:lnTo>
                        <a:pt x="18" y="96"/>
                      </a:lnTo>
                      <a:lnTo>
                        <a:pt x="26" y="127"/>
                      </a:lnTo>
                      <a:lnTo>
                        <a:pt x="34" y="159"/>
                      </a:lnTo>
                      <a:lnTo>
                        <a:pt x="40" y="189"/>
                      </a:lnTo>
                      <a:lnTo>
                        <a:pt x="44" y="216"/>
                      </a:lnTo>
                      <a:lnTo>
                        <a:pt x="47" y="238"/>
                      </a:lnTo>
                      <a:lnTo>
                        <a:pt x="50" y="257"/>
                      </a:lnTo>
                      <a:lnTo>
                        <a:pt x="58" y="272"/>
                      </a:lnTo>
                      <a:lnTo>
                        <a:pt x="69" y="284"/>
                      </a:lnTo>
                      <a:lnTo>
                        <a:pt x="81" y="293"/>
                      </a:lnTo>
                      <a:lnTo>
                        <a:pt x="95" y="298"/>
                      </a:lnTo>
                      <a:lnTo>
                        <a:pt x="108" y="297"/>
                      </a:lnTo>
                      <a:lnTo>
                        <a:pt x="120" y="291"/>
                      </a:lnTo>
                      <a:lnTo>
                        <a:pt x="130" y="278"/>
                      </a:lnTo>
                      <a:lnTo>
                        <a:pt x="137" y="293"/>
                      </a:lnTo>
                      <a:lnTo>
                        <a:pt x="151" y="305"/>
                      </a:lnTo>
                      <a:lnTo>
                        <a:pt x="170" y="314"/>
                      </a:lnTo>
                      <a:lnTo>
                        <a:pt x="191" y="319"/>
                      </a:lnTo>
                      <a:lnTo>
                        <a:pt x="211" y="319"/>
                      </a:lnTo>
                      <a:lnTo>
                        <a:pt x="227" y="314"/>
                      </a:lnTo>
                      <a:lnTo>
                        <a:pt x="238" y="303"/>
                      </a:lnTo>
                      <a:lnTo>
                        <a:pt x="240" y="287"/>
                      </a:lnTo>
                      <a:lnTo>
                        <a:pt x="252" y="298"/>
                      </a:lnTo>
                      <a:lnTo>
                        <a:pt x="270" y="305"/>
                      </a:lnTo>
                      <a:lnTo>
                        <a:pt x="292" y="307"/>
                      </a:lnTo>
                      <a:lnTo>
                        <a:pt x="314" y="305"/>
                      </a:lnTo>
                      <a:lnTo>
                        <a:pt x="332" y="298"/>
                      </a:lnTo>
                      <a:lnTo>
                        <a:pt x="346" y="285"/>
                      </a:lnTo>
                      <a:lnTo>
                        <a:pt x="351" y="269"/>
                      </a:lnTo>
                      <a:lnTo>
                        <a:pt x="342" y="249"/>
                      </a:lnTo>
                      <a:lnTo>
                        <a:pt x="329" y="228"/>
                      </a:lnTo>
                      <a:lnTo>
                        <a:pt x="315" y="207"/>
                      </a:lnTo>
                      <a:lnTo>
                        <a:pt x="301" y="188"/>
                      </a:lnTo>
                      <a:lnTo>
                        <a:pt x="287" y="166"/>
                      </a:lnTo>
                      <a:lnTo>
                        <a:pt x="273" y="143"/>
                      </a:lnTo>
                      <a:lnTo>
                        <a:pt x="257" y="117"/>
                      </a:lnTo>
                      <a:lnTo>
                        <a:pt x="241" y="89"/>
                      </a:lnTo>
                      <a:lnTo>
                        <a:pt x="224" y="55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28"/>
                <p:cNvSpPr>
                  <a:spLocks/>
                </p:cNvSpPr>
                <p:nvPr/>
              </p:nvSpPr>
              <p:spPr bwMode="auto">
                <a:xfrm flipH="1">
                  <a:off x="2969" y="3299"/>
                  <a:ext cx="37" cy="41"/>
                </a:xfrm>
                <a:custGeom>
                  <a:avLst/>
                  <a:gdLst>
                    <a:gd name="T0" fmla="*/ 11 w 70"/>
                    <a:gd name="T1" fmla="*/ 13 h 68"/>
                    <a:gd name="T2" fmla="*/ 1 w 70"/>
                    <a:gd name="T3" fmla="*/ 12 h 68"/>
                    <a:gd name="T4" fmla="*/ 6 w 70"/>
                    <a:gd name="T5" fmla="*/ 17 h 68"/>
                    <a:gd name="T6" fmla="*/ 12 w 70"/>
                    <a:gd name="T7" fmla="*/ 24 h 68"/>
                    <a:gd name="T8" fmla="*/ 20 w 70"/>
                    <a:gd name="T9" fmla="*/ 32 h 68"/>
                    <a:gd name="T10" fmla="*/ 28 w 70"/>
                    <a:gd name="T11" fmla="*/ 39 h 68"/>
                    <a:gd name="T12" fmla="*/ 36 w 70"/>
                    <a:gd name="T13" fmla="*/ 47 h 68"/>
                    <a:gd name="T14" fmla="*/ 44 w 70"/>
                    <a:gd name="T15" fmla="*/ 54 h 68"/>
                    <a:gd name="T16" fmla="*/ 53 w 70"/>
                    <a:gd name="T17" fmla="*/ 61 h 68"/>
                    <a:gd name="T18" fmla="*/ 64 w 70"/>
                    <a:gd name="T19" fmla="*/ 68 h 68"/>
                    <a:gd name="T20" fmla="*/ 70 w 70"/>
                    <a:gd name="T21" fmla="*/ 57 h 68"/>
                    <a:gd name="T22" fmla="*/ 62 w 70"/>
                    <a:gd name="T23" fmla="*/ 50 h 68"/>
                    <a:gd name="T24" fmla="*/ 53 w 70"/>
                    <a:gd name="T25" fmla="*/ 43 h 68"/>
                    <a:gd name="T26" fmla="*/ 45 w 70"/>
                    <a:gd name="T27" fmla="*/ 36 h 68"/>
                    <a:gd name="T28" fmla="*/ 37 w 70"/>
                    <a:gd name="T29" fmla="*/ 28 h 68"/>
                    <a:gd name="T30" fmla="*/ 29 w 70"/>
                    <a:gd name="T31" fmla="*/ 21 h 68"/>
                    <a:gd name="T32" fmla="*/ 23 w 70"/>
                    <a:gd name="T33" fmla="*/ 15 h 68"/>
                    <a:gd name="T34" fmla="*/ 17 w 70"/>
                    <a:gd name="T35" fmla="*/ 8 h 68"/>
                    <a:gd name="T36" fmla="*/ 13 w 70"/>
                    <a:gd name="T37" fmla="*/ 3 h 68"/>
                    <a:gd name="T38" fmla="*/ 4 w 70"/>
                    <a:gd name="T39" fmla="*/ 1 h 68"/>
                    <a:gd name="T40" fmla="*/ 13 w 70"/>
                    <a:gd name="T41" fmla="*/ 3 h 68"/>
                    <a:gd name="T42" fmla="*/ 8 w 70"/>
                    <a:gd name="T43" fmla="*/ 0 h 68"/>
                    <a:gd name="T44" fmla="*/ 3 w 70"/>
                    <a:gd name="T45" fmla="*/ 1 h 68"/>
                    <a:gd name="T46" fmla="*/ 0 w 70"/>
                    <a:gd name="T47" fmla="*/ 6 h 68"/>
                    <a:gd name="T48" fmla="*/ 1 w 70"/>
                    <a:gd name="T49" fmla="*/ 12 h 68"/>
                    <a:gd name="T50" fmla="*/ 11 w 70"/>
                    <a:gd name="T51" fmla="*/ 1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68">
                      <a:moveTo>
                        <a:pt x="11" y="13"/>
                      </a:moveTo>
                      <a:lnTo>
                        <a:pt x="1" y="12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20" y="32"/>
                      </a:lnTo>
                      <a:lnTo>
                        <a:pt x="28" y="39"/>
                      </a:lnTo>
                      <a:lnTo>
                        <a:pt x="36" y="47"/>
                      </a:lnTo>
                      <a:lnTo>
                        <a:pt x="44" y="54"/>
                      </a:lnTo>
                      <a:lnTo>
                        <a:pt x="53" y="61"/>
                      </a:lnTo>
                      <a:lnTo>
                        <a:pt x="64" y="68"/>
                      </a:lnTo>
                      <a:lnTo>
                        <a:pt x="70" y="57"/>
                      </a:lnTo>
                      <a:lnTo>
                        <a:pt x="62" y="50"/>
                      </a:lnTo>
                      <a:lnTo>
                        <a:pt x="53" y="43"/>
                      </a:lnTo>
                      <a:lnTo>
                        <a:pt x="45" y="36"/>
                      </a:lnTo>
                      <a:lnTo>
                        <a:pt x="37" y="28"/>
                      </a:lnTo>
                      <a:lnTo>
                        <a:pt x="29" y="21"/>
                      </a:lnTo>
                      <a:lnTo>
                        <a:pt x="23" y="15"/>
                      </a:lnTo>
                      <a:lnTo>
                        <a:pt x="17" y="8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3" cy="28"/>
                </a:xfrm>
                <a:custGeom>
                  <a:avLst/>
                  <a:gdLst>
                    <a:gd name="T0" fmla="*/ 13 w 175"/>
                    <a:gd name="T1" fmla="*/ 29 h 48"/>
                    <a:gd name="T2" fmla="*/ 4 w 175"/>
                    <a:gd name="T3" fmla="*/ 37 h 48"/>
                    <a:gd name="T4" fmla="*/ 24 w 175"/>
                    <a:gd name="T5" fmla="*/ 42 h 48"/>
                    <a:gd name="T6" fmla="*/ 45 w 175"/>
                    <a:gd name="T7" fmla="*/ 45 h 48"/>
                    <a:gd name="T8" fmla="*/ 64 w 175"/>
                    <a:gd name="T9" fmla="*/ 48 h 48"/>
                    <a:gd name="T10" fmla="*/ 85 w 175"/>
                    <a:gd name="T11" fmla="*/ 45 h 48"/>
                    <a:gd name="T12" fmla="*/ 107 w 175"/>
                    <a:gd name="T13" fmla="*/ 41 h 48"/>
                    <a:gd name="T14" fmla="*/ 130 w 175"/>
                    <a:gd name="T15" fmla="*/ 35 h 48"/>
                    <a:gd name="T16" fmla="*/ 153 w 175"/>
                    <a:gd name="T17" fmla="*/ 26 h 48"/>
                    <a:gd name="T18" fmla="*/ 175 w 175"/>
                    <a:gd name="T19" fmla="*/ 12 h 48"/>
                    <a:gd name="T20" fmla="*/ 168 w 175"/>
                    <a:gd name="T21" fmla="*/ 0 h 48"/>
                    <a:gd name="T22" fmla="*/ 146 w 175"/>
                    <a:gd name="T23" fmla="*/ 12 h 48"/>
                    <a:gd name="T24" fmla="*/ 125 w 175"/>
                    <a:gd name="T25" fmla="*/ 21 h 48"/>
                    <a:gd name="T26" fmla="*/ 104 w 175"/>
                    <a:gd name="T27" fmla="*/ 27 h 48"/>
                    <a:gd name="T28" fmla="*/ 85 w 175"/>
                    <a:gd name="T29" fmla="*/ 31 h 48"/>
                    <a:gd name="T30" fmla="*/ 64 w 175"/>
                    <a:gd name="T31" fmla="*/ 31 h 48"/>
                    <a:gd name="T32" fmla="*/ 45 w 175"/>
                    <a:gd name="T33" fmla="*/ 31 h 48"/>
                    <a:gd name="T34" fmla="*/ 26 w 175"/>
                    <a:gd name="T35" fmla="*/ 28 h 48"/>
                    <a:gd name="T36" fmla="*/ 9 w 175"/>
                    <a:gd name="T37" fmla="*/ 23 h 48"/>
                    <a:gd name="T38" fmla="*/ 0 w 175"/>
                    <a:gd name="T39" fmla="*/ 31 h 48"/>
                    <a:gd name="T40" fmla="*/ 9 w 175"/>
                    <a:gd name="T41" fmla="*/ 23 h 48"/>
                    <a:gd name="T42" fmla="*/ 3 w 175"/>
                    <a:gd name="T43" fmla="*/ 25 h 48"/>
                    <a:gd name="T44" fmla="*/ 0 w 175"/>
                    <a:gd name="T45" fmla="*/ 28 h 48"/>
                    <a:gd name="T46" fmla="*/ 0 w 175"/>
                    <a:gd name="T47" fmla="*/ 34 h 48"/>
                    <a:gd name="T48" fmla="*/ 4 w 175"/>
                    <a:gd name="T49" fmla="*/ 37 h 48"/>
                    <a:gd name="T50" fmla="*/ 13 w 175"/>
                    <a:gd name="T51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48">
                      <a:moveTo>
                        <a:pt x="13" y="29"/>
                      </a:moveTo>
                      <a:lnTo>
                        <a:pt x="4" y="37"/>
                      </a:lnTo>
                      <a:lnTo>
                        <a:pt x="24" y="42"/>
                      </a:lnTo>
                      <a:lnTo>
                        <a:pt x="45" y="45"/>
                      </a:lnTo>
                      <a:lnTo>
                        <a:pt x="64" y="48"/>
                      </a:lnTo>
                      <a:lnTo>
                        <a:pt x="85" y="45"/>
                      </a:lnTo>
                      <a:lnTo>
                        <a:pt x="107" y="41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5" y="12"/>
                      </a:lnTo>
                      <a:lnTo>
                        <a:pt x="168" y="0"/>
                      </a:lnTo>
                      <a:lnTo>
                        <a:pt x="146" y="12"/>
                      </a:lnTo>
                      <a:lnTo>
                        <a:pt x="125" y="21"/>
                      </a:lnTo>
                      <a:lnTo>
                        <a:pt x="104" y="27"/>
                      </a:lnTo>
                      <a:lnTo>
                        <a:pt x="85" y="31"/>
                      </a:lnTo>
                      <a:lnTo>
                        <a:pt x="64" y="31"/>
                      </a:lnTo>
                      <a:lnTo>
                        <a:pt x="45" y="31"/>
                      </a:lnTo>
                      <a:lnTo>
                        <a:pt x="26" y="28"/>
                      </a:lnTo>
                      <a:lnTo>
                        <a:pt x="9" y="23"/>
                      </a:lnTo>
                      <a:lnTo>
                        <a:pt x="0" y="31"/>
                      </a:lnTo>
                      <a:lnTo>
                        <a:pt x="9" y="23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/>
              </p:nvSpPr>
              <p:spPr bwMode="auto">
                <a:xfrm flipH="1">
                  <a:off x="3062" y="3317"/>
                  <a:ext cx="32" cy="130"/>
                </a:xfrm>
                <a:custGeom>
                  <a:avLst/>
                  <a:gdLst>
                    <a:gd name="T0" fmla="*/ 61 w 61"/>
                    <a:gd name="T1" fmla="*/ 215 h 215"/>
                    <a:gd name="T2" fmla="*/ 61 w 61"/>
                    <a:gd name="T3" fmla="*/ 215 h 215"/>
                    <a:gd name="T4" fmla="*/ 58 w 61"/>
                    <a:gd name="T5" fmla="*/ 193 h 215"/>
                    <a:gd name="T6" fmla="*/ 54 w 61"/>
                    <a:gd name="T7" fmla="*/ 165 h 215"/>
                    <a:gd name="T8" fmla="*/ 48 w 61"/>
                    <a:gd name="T9" fmla="*/ 135 h 215"/>
                    <a:gd name="T10" fmla="*/ 40 w 61"/>
                    <a:gd name="T11" fmla="*/ 102 h 215"/>
                    <a:gd name="T12" fmla="*/ 32 w 61"/>
                    <a:gd name="T13" fmla="*/ 71 h 215"/>
                    <a:gd name="T14" fmla="*/ 25 w 61"/>
                    <a:gd name="T15" fmla="*/ 43 h 215"/>
                    <a:gd name="T16" fmla="*/ 18 w 61"/>
                    <a:gd name="T17" fmla="*/ 19 h 215"/>
                    <a:gd name="T18" fmla="*/ 13 w 61"/>
                    <a:gd name="T19" fmla="*/ 0 h 215"/>
                    <a:gd name="T20" fmla="*/ 0 w 61"/>
                    <a:gd name="T21" fmla="*/ 2 h 215"/>
                    <a:gd name="T22" fmla="*/ 4 w 61"/>
                    <a:gd name="T23" fmla="*/ 21 h 215"/>
                    <a:gd name="T24" fmla="*/ 11 w 61"/>
                    <a:gd name="T25" fmla="*/ 45 h 215"/>
                    <a:gd name="T26" fmla="*/ 18 w 61"/>
                    <a:gd name="T27" fmla="*/ 74 h 215"/>
                    <a:gd name="T28" fmla="*/ 26 w 61"/>
                    <a:gd name="T29" fmla="*/ 105 h 215"/>
                    <a:gd name="T30" fmla="*/ 34 w 61"/>
                    <a:gd name="T31" fmla="*/ 137 h 215"/>
                    <a:gd name="T32" fmla="*/ 40 w 61"/>
                    <a:gd name="T33" fmla="*/ 167 h 215"/>
                    <a:gd name="T34" fmla="*/ 45 w 61"/>
                    <a:gd name="T35" fmla="*/ 193 h 215"/>
                    <a:gd name="T36" fmla="*/ 47 w 61"/>
                    <a:gd name="T37" fmla="*/ 215 h 215"/>
                    <a:gd name="T38" fmla="*/ 47 w 61"/>
                    <a:gd name="T39" fmla="*/ 215 h 215"/>
                    <a:gd name="T40" fmla="*/ 61 w 61"/>
                    <a:gd name="T4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215">
                      <a:moveTo>
                        <a:pt x="61" y="215"/>
                      </a:moveTo>
                      <a:lnTo>
                        <a:pt x="61" y="215"/>
                      </a:lnTo>
                      <a:lnTo>
                        <a:pt x="58" y="193"/>
                      </a:lnTo>
                      <a:lnTo>
                        <a:pt x="54" y="165"/>
                      </a:lnTo>
                      <a:lnTo>
                        <a:pt x="48" y="135"/>
                      </a:lnTo>
                      <a:lnTo>
                        <a:pt x="40" y="102"/>
                      </a:lnTo>
                      <a:lnTo>
                        <a:pt x="32" y="71"/>
                      </a:lnTo>
                      <a:lnTo>
                        <a:pt x="25" y="43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4" y="21"/>
                      </a:lnTo>
                      <a:lnTo>
                        <a:pt x="11" y="45"/>
                      </a:lnTo>
                      <a:lnTo>
                        <a:pt x="18" y="74"/>
                      </a:lnTo>
                      <a:lnTo>
                        <a:pt x="26" y="105"/>
                      </a:lnTo>
                      <a:lnTo>
                        <a:pt x="34" y="137"/>
                      </a:lnTo>
                      <a:lnTo>
                        <a:pt x="40" y="167"/>
                      </a:lnTo>
                      <a:lnTo>
                        <a:pt x="45" y="193"/>
                      </a:lnTo>
                      <a:lnTo>
                        <a:pt x="47" y="215"/>
                      </a:lnTo>
                      <a:lnTo>
                        <a:pt x="47" y="215"/>
                      </a:lnTo>
                      <a:lnTo>
                        <a:pt x="61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31"/>
                <p:cNvSpPr>
                  <a:spLocks/>
                </p:cNvSpPr>
                <p:nvPr/>
              </p:nvSpPr>
              <p:spPr bwMode="auto">
                <a:xfrm flipH="1">
                  <a:off x="3017" y="3447"/>
                  <a:ext cx="52" cy="40"/>
                </a:xfrm>
                <a:custGeom>
                  <a:avLst/>
                  <a:gdLst>
                    <a:gd name="T0" fmla="*/ 97 w 97"/>
                    <a:gd name="T1" fmla="*/ 39 h 67"/>
                    <a:gd name="T2" fmla="*/ 83 w 97"/>
                    <a:gd name="T3" fmla="*/ 37 h 67"/>
                    <a:gd name="T4" fmla="*/ 76 w 97"/>
                    <a:gd name="T5" fmla="*/ 47 h 67"/>
                    <a:gd name="T6" fmla="*/ 67 w 97"/>
                    <a:gd name="T7" fmla="*/ 52 h 67"/>
                    <a:gd name="T8" fmla="*/ 55 w 97"/>
                    <a:gd name="T9" fmla="*/ 53 h 67"/>
                    <a:gd name="T10" fmla="*/ 45 w 97"/>
                    <a:gd name="T11" fmla="*/ 49 h 67"/>
                    <a:gd name="T12" fmla="*/ 33 w 97"/>
                    <a:gd name="T13" fmla="*/ 40 h 67"/>
                    <a:gd name="T14" fmla="*/ 24 w 97"/>
                    <a:gd name="T15" fmla="*/ 30 h 67"/>
                    <a:gd name="T16" fmla="*/ 17 w 97"/>
                    <a:gd name="T17" fmla="*/ 16 h 67"/>
                    <a:gd name="T18" fmla="*/ 14 w 97"/>
                    <a:gd name="T19" fmla="*/ 0 h 67"/>
                    <a:gd name="T20" fmla="*/ 0 w 97"/>
                    <a:gd name="T21" fmla="*/ 0 h 67"/>
                    <a:gd name="T22" fmla="*/ 3 w 97"/>
                    <a:gd name="T23" fmla="*/ 21 h 67"/>
                    <a:gd name="T24" fmla="*/ 13 w 97"/>
                    <a:gd name="T25" fmla="*/ 37 h 67"/>
                    <a:gd name="T26" fmla="*/ 24 w 97"/>
                    <a:gd name="T27" fmla="*/ 52 h 67"/>
                    <a:gd name="T28" fmla="*/ 38 w 97"/>
                    <a:gd name="T29" fmla="*/ 62 h 67"/>
                    <a:gd name="T30" fmla="*/ 55 w 97"/>
                    <a:gd name="T31" fmla="*/ 67 h 67"/>
                    <a:gd name="T32" fmla="*/ 69 w 97"/>
                    <a:gd name="T33" fmla="*/ 66 h 67"/>
                    <a:gd name="T34" fmla="*/ 85 w 97"/>
                    <a:gd name="T35" fmla="*/ 59 h 67"/>
                    <a:gd name="T36" fmla="*/ 97 w 97"/>
                    <a:gd name="T37" fmla="*/ 44 h 67"/>
                    <a:gd name="T38" fmla="*/ 83 w 97"/>
                    <a:gd name="T39" fmla="*/ 42 h 67"/>
                    <a:gd name="T40" fmla="*/ 97 w 97"/>
                    <a:gd name="T41" fmla="*/ 44 h 67"/>
                    <a:gd name="T42" fmla="*/ 97 w 97"/>
                    <a:gd name="T43" fmla="*/ 38 h 67"/>
                    <a:gd name="T44" fmla="*/ 93 w 97"/>
                    <a:gd name="T45" fmla="*/ 34 h 67"/>
                    <a:gd name="T46" fmla="*/ 87 w 97"/>
                    <a:gd name="T47" fmla="*/ 32 h 67"/>
                    <a:gd name="T48" fmla="*/ 83 w 97"/>
                    <a:gd name="T49" fmla="*/ 37 h 67"/>
                    <a:gd name="T50" fmla="*/ 97 w 97"/>
                    <a:gd name="T51" fmla="*/ 3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67">
                      <a:moveTo>
                        <a:pt x="97" y="39"/>
                      </a:moveTo>
                      <a:lnTo>
                        <a:pt x="83" y="37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55" y="53"/>
                      </a:lnTo>
                      <a:lnTo>
                        <a:pt x="45" y="49"/>
                      </a:lnTo>
                      <a:lnTo>
                        <a:pt x="33" y="40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3" y="37"/>
                      </a:lnTo>
                      <a:lnTo>
                        <a:pt x="24" y="52"/>
                      </a:lnTo>
                      <a:lnTo>
                        <a:pt x="38" y="62"/>
                      </a:lnTo>
                      <a:lnTo>
                        <a:pt x="55" y="67"/>
                      </a:lnTo>
                      <a:lnTo>
                        <a:pt x="69" y="66"/>
                      </a:lnTo>
                      <a:lnTo>
                        <a:pt x="85" y="59"/>
                      </a:lnTo>
                      <a:lnTo>
                        <a:pt x="97" y="44"/>
                      </a:lnTo>
                      <a:lnTo>
                        <a:pt x="83" y="42"/>
                      </a:lnTo>
                      <a:lnTo>
                        <a:pt x="97" y="44"/>
                      </a:lnTo>
                      <a:lnTo>
                        <a:pt x="97" y="38"/>
                      </a:lnTo>
                      <a:lnTo>
                        <a:pt x="93" y="34"/>
                      </a:lnTo>
                      <a:lnTo>
                        <a:pt x="87" y="32"/>
                      </a:lnTo>
                      <a:lnTo>
                        <a:pt x="83" y="37"/>
                      </a:lnTo>
                      <a:lnTo>
                        <a:pt x="9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/>
              </p:nvSpPr>
              <p:spPr bwMode="auto">
                <a:xfrm flipH="1">
                  <a:off x="2958" y="3471"/>
                  <a:ext cx="67" cy="28"/>
                </a:xfrm>
                <a:custGeom>
                  <a:avLst/>
                  <a:gdLst>
                    <a:gd name="T0" fmla="*/ 124 w 124"/>
                    <a:gd name="T1" fmla="*/ 6 h 49"/>
                    <a:gd name="T2" fmla="*/ 110 w 124"/>
                    <a:gd name="T3" fmla="*/ 11 h 49"/>
                    <a:gd name="T4" fmla="*/ 108 w 124"/>
                    <a:gd name="T5" fmla="*/ 23 h 49"/>
                    <a:gd name="T6" fmla="*/ 101 w 124"/>
                    <a:gd name="T7" fmla="*/ 31 h 49"/>
                    <a:gd name="T8" fmla="*/ 88 w 124"/>
                    <a:gd name="T9" fmla="*/ 35 h 49"/>
                    <a:gd name="T10" fmla="*/ 68 w 124"/>
                    <a:gd name="T11" fmla="*/ 35 h 49"/>
                    <a:gd name="T12" fmla="*/ 49 w 124"/>
                    <a:gd name="T13" fmla="*/ 30 h 49"/>
                    <a:gd name="T14" fmla="*/ 32 w 124"/>
                    <a:gd name="T15" fmla="*/ 22 h 49"/>
                    <a:gd name="T16" fmla="*/ 19 w 124"/>
                    <a:gd name="T17" fmla="*/ 12 h 49"/>
                    <a:gd name="T18" fmla="*/ 14 w 124"/>
                    <a:gd name="T19" fmla="*/ 0 h 49"/>
                    <a:gd name="T20" fmla="*/ 0 w 124"/>
                    <a:gd name="T21" fmla="*/ 3 h 49"/>
                    <a:gd name="T22" fmla="*/ 8 w 124"/>
                    <a:gd name="T23" fmla="*/ 21 h 49"/>
                    <a:gd name="T24" fmla="*/ 25 w 124"/>
                    <a:gd name="T25" fmla="*/ 34 h 49"/>
                    <a:gd name="T26" fmla="*/ 45 w 124"/>
                    <a:gd name="T27" fmla="*/ 44 h 49"/>
                    <a:gd name="T28" fmla="*/ 68 w 124"/>
                    <a:gd name="T29" fmla="*/ 49 h 49"/>
                    <a:gd name="T30" fmla="*/ 88 w 124"/>
                    <a:gd name="T31" fmla="*/ 49 h 49"/>
                    <a:gd name="T32" fmla="*/ 108 w 124"/>
                    <a:gd name="T33" fmla="*/ 43 h 49"/>
                    <a:gd name="T34" fmla="*/ 122 w 124"/>
                    <a:gd name="T35" fmla="*/ 28 h 49"/>
                    <a:gd name="T36" fmla="*/ 124 w 124"/>
                    <a:gd name="T37" fmla="*/ 8 h 49"/>
                    <a:gd name="T38" fmla="*/ 110 w 124"/>
                    <a:gd name="T39" fmla="*/ 13 h 49"/>
                    <a:gd name="T40" fmla="*/ 124 w 124"/>
                    <a:gd name="T41" fmla="*/ 8 h 49"/>
                    <a:gd name="T42" fmla="*/ 122 w 124"/>
                    <a:gd name="T43" fmla="*/ 4 h 49"/>
                    <a:gd name="T44" fmla="*/ 116 w 124"/>
                    <a:gd name="T45" fmla="*/ 3 h 49"/>
                    <a:gd name="T46" fmla="*/ 111 w 124"/>
                    <a:gd name="T47" fmla="*/ 5 h 49"/>
                    <a:gd name="T48" fmla="*/ 110 w 124"/>
                    <a:gd name="T49" fmla="*/ 11 h 49"/>
                    <a:gd name="T50" fmla="*/ 124 w 124"/>
                    <a:gd name="T51" fmla="*/ 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49">
                      <a:moveTo>
                        <a:pt x="124" y="6"/>
                      </a:moveTo>
                      <a:lnTo>
                        <a:pt x="110" y="11"/>
                      </a:lnTo>
                      <a:lnTo>
                        <a:pt x="108" y="23"/>
                      </a:lnTo>
                      <a:lnTo>
                        <a:pt x="101" y="31"/>
                      </a:lnTo>
                      <a:lnTo>
                        <a:pt x="88" y="35"/>
                      </a:lnTo>
                      <a:lnTo>
                        <a:pt x="68" y="35"/>
                      </a:lnTo>
                      <a:lnTo>
                        <a:pt x="49" y="30"/>
                      </a:lnTo>
                      <a:lnTo>
                        <a:pt x="32" y="22"/>
                      </a:lnTo>
                      <a:lnTo>
                        <a:pt x="19" y="12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8" y="21"/>
                      </a:lnTo>
                      <a:lnTo>
                        <a:pt x="25" y="34"/>
                      </a:lnTo>
                      <a:lnTo>
                        <a:pt x="45" y="44"/>
                      </a:lnTo>
                      <a:lnTo>
                        <a:pt x="68" y="49"/>
                      </a:lnTo>
                      <a:lnTo>
                        <a:pt x="88" y="49"/>
                      </a:lnTo>
                      <a:lnTo>
                        <a:pt x="108" y="43"/>
                      </a:lnTo>
                      <a:lnTo>
                        <a:pt x="122" y="28"/>
                      </a:lnTo>
                      <a:lnTo>
                        <a:pt x="124" y="8"/>
                      </a:lnTo>
                      <a:lnTo>
                        <a:pt x="110" y="13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16" y="3"/>
                      </a:lnTo>
                      <a:lnTo>
                        <a:pt x="111" y="5"/>
                      </a:lnTo>
                      <a:lnTo>
                        <a:pt x="110" y="11"/>
                      </a:lnTo>
                      <a:lnTo>
                        <a:pt x="1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04 w 124"/>
                    <a:gd name="T1" fmla="*/ 7 h 70"/>
                    <a:gd name="T2" fmla="*/ 104 w 124"/>
                    <a:gd name="T3" fmla="*/ 7 h 70"/>
                    <a:gd name="T4" fmla="*/ 111 w 124"/>
                    <a:gd name="T5" fmla="*/ 24 h 70"/>
                    <a:gd name="T6" fmla="*/ 107 w 124"/>
                    <a:gd name="T7" fmla="*/ 37 h 70"/>
                    <a:gd name="T8" fmla="*/ 96 w 124"/>
                    <a:gd name="T9" fmla="*/ 47 h 70"/>
                    <a:gd name="T10" fmla="*/ 80 w 124"/>
                    <a:gd name="T11" fmla="*/ 53 h 70"/>
                    <a:gd name="T12" fmla="*/ 59 w 124"/>
                    <a:gd name="T13" fmla="*/ 54 h 70"/>
                    <a:gd name="T14" fmla="*/ 38 w 124"/>
                    <a:gd name="T15" fmla="*/ 53 h 70"/>
                    <a:gd name="T16" fmla="*/ 22 w 124"/>
                    <a:gd name="T17" fmla="*/ 47 h 70"/>
                    <a:gd name="T18" fmla="*/ 14 w 124"/>
                    <a:gd name="T19" fmla="*/ 38 h 70"/>
                    <a:gd name="T20" fmla="*/ 0 w 124"/>
                    <a:gd name="T21" fmla="*/ 45 h 70"/>
                    <a:gd name="T22" fmla="*/ 15 w 124"/>
                    <a:gd name="T23" fmla="*/ 59 h 70"/>
                    <a:gd name="T24" fmla="*/ 36 w 124"/>
                    <a:gd name="T25" fmla="*/ 67 h 70"/>
                    <a:gd name="T26" fmla="*/ 59 w 124"/>
                    <a:gd name="T27" fmla="*/ 70 h 70"/>
                    <a:gd name="T28" fmla="*/ 82 w 124"/>
                    <a:gd name="T29" fmla="*/ 67 h 70"/>
                    <a:gd name="T30" fmla="*/ 103 w 124"/>
                    <a:gd name="T31" fmla="*/ 59 h 70"/>
                    <a:gd name="T32" fmla="*/ 119 w 124"/>
                    <a:gd name="T33" fmla="*/ 44 h 70"/>
                    <a:gd name="T34" fmla="*/ 124 w 124"/>
                    <a:gd name="T35" fmla="*/ 24 h 70"/>
                    <a:gd name="T36" fmla="*/ 115 w 124"/>
                    <a:gd name="T37" fmla="*/ 0 h 70"/>
                    <a:gd name="T38" fmla="*/ 115 w 124"/>
                    <a:gd name="T39" fmla="*/ 0 h 70"/>
                    <a:gd name="T40" fmla="*/ 104 w 124"/>
                    <a:gd name="T41" fmla="*/ 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70">
                      <a:moveTo>
                        <a:pt x="104" y="7"/>
                      </a:move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/>
              </p:nvSpPr>
              <p:spPr bwMode="auto">
                <a:xfrm flipH="1">
                  <a:off x="2903" y="3331"/>
                  <a:ext cx="71" cy="124"/>
                </a:xfrm>
                <a:custGeom>
                  <a:avLst/>
                  <a:gdLst>
                    <a:gd name="T0" fmla="*/ 4 w 131"/>
                    <a:gd name="T1" fmla="*/ 14 h 205"/>
                    <a:gd name="T2" fmla="*/ 0 w 131"/>
                    <a:gd name="T3" fmla="*/ 12 h 205"/>
                    <a:gd name="T4" fmla="*/ 17 w 131"/>
                    <a:gd name="T5" fmla="*/ 45 h 205"/>
                    <a:gd name="T6" fmla="*/ 33 w 131"/>
                    <a:gd name="T7" fmla="*/ 74 h 205"/>
                    <a:gd name="T8" fmla="*/ 51 w 131"/>
                    <a:gd name="T9" fmla="*/ 99 h 205"/>
                    <a:gd name="T10" fmla="*/ 64 w 131"/>
                    <a:gd name="T11" fmla="*/ 122 h 205"/>
                    <a:gd name="T12" fmla="*/ 78 w 131"/>
                    <a:gd name="T13" fmla="*/ 144 h 205"/>
                    <a:gd name="T14" fmla="*/ 92 w 131"/>
                    <a:gd name="T15" fmla="*/ 164 h 205"/>
                    <a:gd name="T16" fmla="*/ 106 w 131"/>
                    <a:gd name="T17" fmla="*/ 184 h 205"/>
                    <a:gd name="T18" fmla="*/ 120 w 131"/>
                    <a:gd name="T19" fmla="*/ 205 h 205"/>
                    <a:gd name="T20" fmla="*/ 131 w 131"/>
                    <a:gd name="T21" fmla="*/ 198 h 205"/>
                    <a:gd name="T22" fmla="*/ 117 w 131"/>
                    <a:gd name="T23" fmla="*/ 177 h 205"/>
                    <a:gd name="T24" fmla="*/ 104 w 131"/>
                    <a:gd name="T25" fmla="*/ 157 h 205"/>
                    <a:gd name="T26" fmla="*/ 90 w 131"/>
                    <a:gd name="T27" fmla="*/ 137 h 205"/>
                    <a:gd name="T28" fmla="*/ 76 w 131"/>
                    <a:gd name="T29" fmla="*/ 115 h 205"/>
                    <a:gd name="T30" fmla="*/ 62 w 131"/>
                    <a:gd name="T31" fmla="*/ 92 h 205"/>
                    <a:gd name="T32" fmla="*/ 47 w 131"/>
                    <a:gd name="T33" fmla="*/ 67 h 205"/>
                    <a:gd name="T34" fmla="*/ 31 w 131"/>
                    <a:gd name="T35" fmla="*/ 38 h 205"/>
                    <a:gd name="T36" fmla="*/ 14 w 131"/>
                    <a:gd name="T37" fmla="*/ 5 h 205"/>
                    <a:gd name="T38" fmla="*/ 10 w 131"/>
                    <a:gd name="T39" fmla="*/ 3 h 205"/>
                    <a:gd name="T40" fmla="*/ 14 w 131"/>
                    <a:gd name="T41" fmla="*/ 5 h 205"/>
                    <a:gd name="T42" fmla="*/ 9 w 131"/>
                    <a:gd name="T43" fmla="*/ 0 h 205"/>
                    <a:gd name="T44" fmla="*/ 4 w 131"/>
                    <a:gd name="T45" fmla="*/ 1 h 205"/>
                    <a:gd name="T46" fmla="*/ 0 w 131"/>
                    <a:gd name="T47" fmla="*/ 6 h 205"/>
                    <a:gd name="T48" fmla="*/ 0 w 131"/>
                    <a:gd name="T49" fmla="*/ 12 h 205"/>
                    <a:gd name="T50" fmla="*/ 4 w 131"/>
                    <a:gd name="T51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205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17" y="45"/>
                      </a:lnTo>
                      <a:lnTo>
                        <a:pt x="33" y="74"/>
                      </a:lnTo>
                      <a:lnTo>
                        <a:pt x="51" y="99"/>
                      </a:lnTo>
                      <a:lnTo>
                        <a:pt x="64" y="122"/>
                      </a:lnTo>
                      <a:lnTo>
                        <a:pt x="78" y="144"/>
                      </a:lnTo>
                      <a:lnTo>
                        <a:pt x="92" y="164"/>
                      </a:lnTo>
                      <a:lnTo>
                        <a:pt x="106" y="184"/>
                      </a:lnTo>
                      <a:lnTo>
                        <a:pt x="120" y="205"/>
                      </a:lnTo>
                      <a:lnTo>
                        <a:pt x="131" y="198"/>
                      </a:lnTo>
                      <a:lnTo>
                        <a:pt x="117" y="177"/>
                      </a:lnTo>
                      <a:lnTo>
                        <a:pt x="104" y="157"/>
                      </a:lnTo>
                      <a:lnTo>
                        <a:pt x="90" y="137"/>
                      </a:lnTo>
                      <a:lnTo>
                        <a:pt x="76" y="115"/>
                      </a:lnTo>
                      <a:lnTo>
                        <a:pt x="62" y="92"/>
                      </a:lnTo>
                      <a:lnTo>
                        <a:pt x="47" y="67"/>
                      </a:lnTo>
                      <a:lnTo>
                        <a:pt x="31" y="38"/>
                      </a:lnTo>
                      <a:lnTo>
                        <a:pt x="14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/>
              </p:nvSpPr>
              <p:spPr bwMode="auto">
                <a:xfrm flipH="1">
                  <a:off x="2875" y="3447"/>
                  <a:ext cx="194" cy="104"/>
                </a:xfrm>
                <a:custGeom>
                  <a:avLst/>
                  <a:gdLst>
                    <a:gd name="T0" fmla="*/ 302 w 363"/>
                    <a:gd name="T1" fmla="*/ 11 h 173"/>
                    <a:gd name="T2" fmla="*/ 311 w 363"/>
                    <a:gd name="T3" fmla="*/ 31 h 173"/>
                    <a:gd name="T4" fmla="*/ 306 w 363"/>
                    <a:gd name="T5" fmla="*/ 47 h 173"/>
                    <a:gd name="T6" fmla="*/ 292 w 363"/>
                    <a:gd name="T7" fmla="*/ 60 h 173"/>
                    <a:gd name="T8" fmla="*/ 274 w 363"/>
                    <a:gd name="T9" fmla="*/ 67 h 173"/>
                    <a:gd name="T10" fmla="*/ 252 w 363"/>
                    <a:gd name="T11" fmla="*/ 69 h 173"/>
                    <a:gd name="T12" fmla="*/ 230 w 363"/>
                    <a:gd name="T13" fmla="*/ 67 h 173"/>
                    <a:gd name="T14" fmla="*/ 212 w 363"/>
                    <a:gd name="T15" fmla="*/ 60 h 173"/>
                    <a:gd name="T16" fmla="*/ 200 w 363"/>
                    <a:gd name="T17" fmla="*/ 49 h 173"/>
                    <a:gd name="T18" fmla="*/ 198 w 363"/>
                    <a:gd name="T19" fmla="*/ 65 h 173"/>
                    <a:gd name="T20" fmla="*/ 187 w 363"/>
                    <a:gd name="T21" fmla="*/ 76 h 173"/>
                    <a:gd name="T22" fmla="*/ 171 w 363"/>
                    <a:gd name="T23" fmla="*/ 81 h 173"/>
                    <a:gd name="T24" fmla="*/ 151 w 363"/>
                    <a:gd name="T25" fmla="*/ 81 h 173"/>
                    <a:gd name="T26" fmla="*/ 130 w 363"/>
                    <a:gd name="T27" fmla="*/ 76 h 173"/>
                    <a:gd name="T28" fmla="*/ 111 w 363"/>
                    <a:gd name="T29" fmla="*/ 67 h 173"/>
                    <a:gd name="T30" fmla="*/ 97 w 363"/>
                    <a:gd name="T31" fmla="*/ 55 h 173"/>
                    <a:gd name="T32" fmla="*/ 90 w 363"/>
                    <a:gd name="T33" fmla="*/ 40 h 173"/>
                    <a:gd name="T34" fmla="*/ 80 w 363"/>
                    <a:gd name="T35" fmla="*/ 53 h 173"/>
                    <a:gd name="T36" fmla="*/ 68 w 363"/>
                    <a:gd name="T37" fmla="*/ 59 h 173"/>
                    <a:gd name="T38" fmla="*/ 55 w 363"/>
                    <a:gd name="T39" fmla="*/ 60 h 173"/>
                    <a:gd name="T40" fmla="*/ 41 w 363"/>
                    <a:gd name="T41" fmla="*/ 55 h 173"/>
                    <a:gd name="T42" fmla="*/ 29 w 363"/>
                    <a:gd name="T43" fmla="*/ 46 h 173"/>
                    <a:gd name="T44" fmla="*/ 18 w 363"/>
                    <a:gd name="T45" fmla="*/ 34 h 173"/>
                    <a:gd name="T46" fmla="*/ 10 w 363"/>
                    <a:gd name="T47" fmla="*/ 19 h 173"/>
                    <a:gd name="T48" fmla="*/ 7 w 363"/>
                    <a:gd name="T49" fmla="*/ 0 h 173"/>
                    <a:gd name="T50" fmla="*/ 1 w 363"/>
                    <a:gd name="T51" fmla="*/ 21 h 173"/>
                    <a:gd name="T52" fmla="*/ 0 w 363"/>
                    <a:gd name="T53" fmla="*/ 44 h 173"/>
                    <a:gd name="T54" fmla="*/ 3 w 363"/>
                    <a:gd name="T55" fmla="*/ 68 h 173"/>
                    <a:gd name="T56" fmla="*/ 13 w 363"/>
                    <a:gd name="T57" fmla="*/ 91 h 173"/>
                    <a:gd name="T58" fmla="*/ 25 w 363"/>
                    <a:gd name="T59" fmla="*/ 111 h 173"/>
                    <a:gd name="T60" fmla="*/ 44 w 363"/>
                    <a:gd name="T61" fmla="*/ 124 h 173"/>
                    <a:gd name="T62" fmla="*/ 67 w 363"/>
                    <a:gd name="T63" fmla="*/ 131 h 173"/>
                    <a:gd name="T64" fmla="*/ 94 w 363"/>
                    <a:gd name="T65" fmla="*/ 128 h 173"/>
                    <a:gd name="T66" fmla="*/ 102 w 363"/>
                    <a:gd name="T67" fmla="*/ 142 h 173"/>
                    <a:gd name="T68" fmla="*/ 118 w 363"/>
                    <a:gd name="T69" fmla="*/ 153 h 173"/>
                    <a:gd name="T70" fmla="*/ 140 w 363"/>
                    <a:gd name="T71" fmla="*/ 164 h 173"/>
                    <a:gd name="T72" fmla="*/ 166 w 363"/>
                    <a:gd name="T73" fmla="*/ 169 h 173"/>
                    <a:gd name="T74" fmla="*/ 191 w 363"/>
                    <a:gd name="T75" fmla="*/ 173 h 173"/>
                    <a:gd name="T76" fmla="*/ 214 w 363"/>
                    <a:gd name="T77" fmla="*/ 170 h 173"/>
                    <a:gd name="T78" fmla="*/ 232 w 363"/>
                    <a:gd name="T79" fmla="*/ 161 h 173"/>
                    <a:gd name="T80" fmla="*/ 243 w 363"/>
                    <a:gd name="T81" fmla="*/ 146 h 173"/>
                    <a:gd name="T82" fmla="*/ 255 w 363"/>
                    <a:gd name="T83" fmla="*/ 155 h 173"/>
                    <a:gd name="T84" fmla="*/ 274 w 363"/>
                    <a:gd name="T85" fmla="*/ 162 h 173"/>
                    <a:gd name="T86" fmla="*/ 296 w 363"/>
                    <a:gd name="T87" fmla="*/ 165 h 173"/>
                    <a:gd name="T88" fmla="*/ 319 w 363"/>
                    <a:gd name="T89" fmla="*/ 164 h 173"/>
                    <a:gd name="T90" fmla="*/ 339 w 363"/>
                    <a:gd name="T91" fmla="*/ 158 h 173"/>
                    <a:gd name="T92" fmla="*/ 354 w 363"/>
                    <a:gd name="T93" fmla="*/ 146 h 173"/>
                    <a:gd name="T94" fmla="*/ 363 w 363"/>
                    <a:gd name="T95" fmla="*/ 129 h 173"/>
                    <a:gd name="T96" fmla="*/ 361 w 363"/>
                    <a:gd name="T97" fmla="*/ 106 h 173"/>
                    <a:gd name="T98" fmla="*/ 355 w 363"/>
                    <a:gd name="T99" fmla="*/ 88 h 173"/>
                    <a:gd name="T100" fmla="*/ 349 w 363"/>
                    <a:gd name="T101" fmla="*/ 73 h 173"/>
                    <a:gd name="T102" fmla="*/ 342 w 363"/>
                    <a:gd name="T103" fmla="*/ 59 h 173"/>
                    <a:gd name="T104" fmla="*/ 334 w 363"/>
                    <a:gd name="T105" fmla="*/ 47 h 173"/>
                    <a:gd name="T106" fmla="*/ 327 w 363"/>
                    <a:gd name="T107" fmla="*/ 37 h 173"/>
                    <a:gd name="T108" fmla="*/ 319 w 363"/>
                    <a:gd name="T109" fmla="*/ 28 h 173"/>
                    <a:gd name="T110" fmla="*/ 311 w 363"/>
                    <a:gd name="T111" fmla="*/ 20 h 173"/>
                    <a:gd name="T112" fmla="*/ 302 w 363"/>
                    <a:gd name="T113" fmla="*/ 1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3" h="173">
                      <a:moveTo>
                        <a:pt x="302" y="11"/>
                      </a:moveTo>
                      <a:lnTo>
                        <a:pt x="311" y="31"/>
                      </a:lnTo>
                      <a:lnTo>
                        <a:pt x="306" y="47"/>
                      </a:lnTo>
                      <a:lnTo>
                        <a:pt x="292" y="60"/>
                      </a:lnTo>
                      <a:lnTo>
                        <a:pt x="274" y="67"/>
                      </a:lnTo>
                      <a:lnTo>
                        <a:pt x="252" y="69"/>
                      </a:lnTo>
                      <a:lnTo>
                        <a:pt x="230" y="67"/>
                      </a:lnTo>
                      <a:lnTo>
                        <a:pt x="212" y="60"/>
                      </a:lnTo>
                      <a:lnTo>
                        <a:pt x="200" y="49"/>
                      </a:lnTo>
                      <a:lnTo>
                        <a:pt x="198" y="65"/>
                      </a:lnTo>
                      <a:lnTo>
                        <a:pt x="187" y="76"/>
                      </a:lnTo>
                      <a:lnTo>
                        <a:pt x="171" y="81"/>
                      </a:lnTo>
                      <a:lnTo>
                        <a:pt x="151" y="81"/>
                      </a:lnTo>
                      <a:lnTo>
                        <a:pt x="130" y="76"/>
                      </a:lnTo>
                      <a:lnTo>
                        <a:pt x="111" y="67"/>
                      </a:lnTo>
                      <a:lnTo>
                        <a:pt x="97" y="55"/>
                      </a:lnTo>
                      <a:lnTo>
                        <a:pt x="90" y="40"/>
                      </a:lnTo>
                      <a:lnTo>
                        <a:pt x="80" y="53"/>
                      </a:lnTo>
                      <a:lnTo>
                        <a:pt x="68" y="59"/>
                      </a:lnTo>
                      <a:lnTo>
                        <a:pt x="55" y="60"/>
                      </a:lnTo>
                      <a:lnTo>
                        <a:pt x="41" y="55"/>
                      </a:lnTo>
                      <a:lnTo>
                        <a:pt x="29" y="46"/>
                      </a:lnTo>
                      <a:lnTo>
                        <a:pt x="18" y="34"/>
                      </a:lnTo>
                      <a:lnTo>
                        <a:pt x="10" y="19"/>
                      </a:lnTo>
                      <a:lnTo>
                        <a:pt x="7" y="0"/>
                      </a:lnTo>
                      <a:lnTo>
                        <a:pt x="1" y="21"/>
                      </a:lnTo>
                      <a:lnTo>
                        <a:pt x="0" y="44"/>
                      </a:lnTo>
                      <a:lnTo>
                        <a:pt x="3" y="68"/>
                      </a:lnTo>
                      <a:lnTo>
                        <a:pt x="13" y="91"/>
                      </a:lnTo>
                      <a:lnTo>
                        <a:pt x="25" y="111"/>
                      </a:lnTo>
                      <a:lnTo>
                        <a:pt x="44" y="124"/>
                      </a:lnTo>
                      <a:lnTo>
                        <a:pt x="67" y="131"/>
                      </a:lnTo>
                      <a:lnTo>
                        <a:pt x="94" y="128"/>
                      </a:lnTo>
                      <a:lnTo>
                        <a:pt x="102" y="142"/>
                      </a:lnTo>
                      <a:lnTo>
                        <a:pt x="118" y="153"/>
                      </a:lnTo>
                      <a:lnTo>
                        <a:pt x="140" y="164"/>
                      </a:lnTo>
                      <a:lnTo>
                        <a:pt x="166" y="169"/>
                      </a:lnTo>
                      <a:lnTo>
                        <a:pt x="191" y="173"/>
                      </a:lnTo>
                      <a:lnTo>
                        <a:pt x="214" y="170"/>
                      </a:lnTo>
                      <a:lnTo>
                        <a:pt x="232" y="161"/>
                      </a:lnTo>
                      <a:lnTo>
                        <a:pt x="243" y="146"/>
                      </a:lnTo>
                      <a:lnTo>
                        <a:pt x="255" y="155"/>
                      </a:lnTo>
                      <a:lnTo>
                        <a:pt x="274" y="162"/>
                      </a:lnTo>
                      <a:lnTo>
                        <a:pt x="296" y="165"/>
                      </a:lnTo>
                      <a:lnTo>
                        <a:pt x="319" y="164"/>
                      </a:lnTo>
                      <a:lnTo>
                        <a:pt x="339" y="158"/>
                      </a:lnTo>
                      <a:lnTo>
                        <a:pt x="354" y="146"/>
                      </a:lnTo>
                      <a:lnTo>
                        <a:pt x="363" y="129"/>
                      </a:lnTo>
                      <a:lnTo>
                        <a:pt x="361" y="106"/>
                      </a:lnTo>
                      <a:lnTo>
                        <a:pt x="355" y="88"/>
                      </a:lnTo>
                      <a:lnTo>
                        <a:pt x="349" y="73"/>
                      </a:lnTo>
                      <a:lnTo>
                        <a:pt x="342" y="59"/>
                      </a:lnTo>
                      <a:lnTo>
                        <a:pt x="334" y="47"/>
                      </a:lnTo>
                      <a:lnTo>
                        <a:pt x="327" y="37"/>
                      </a:lnTo>
                      <a:lnTo>
                        <a:pt x="319" y="28"/>
                      </a:lnTo>
                      <a:lnTo>
                        <a:pt x="311" y="20"/>
                      </a:lnTo>
                      <a:lnTo>
                        <a:pt x="302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36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4 w 124"/>
                    <a:gd name="T1" fmla="*/ 40 h 70"/>
                    <a:gd name="T2" fmla="*/ 0 w 124"/>
                    <a:gd name="T3" fmla="*/ 45 h 70"/>
                    <a:gd name="T4" fmla="*/ 15 w 124"/>
                    <a:gd name="T5" fmla="*/ 59 h 70"/>
                    <a:gd name="T6" fmla="*/ 36 w 124"/>
                    <a:gd name="T7" fmla="*/ 67 h 70"/>
                    <a:gd name="T8" fmla="*/ 59 w 124"/>
                    <a:gd name="T9" fmla="*/ 70 h 70"/>
                    <a:gd name="T10" fmla="*/ 82 w 124"/>
                    <a:gd name="T11" fmla="*/ 67 h 70"/>
                    <a:gd name="T12" fmla="*/ 103 w 124"/>
                    <a:gd name="T13" fmla="*/ 59 h 70"/>
                    <a:gd name="T14" fmla="*/ 119 w 124"/>
                    <a:gd name="T15" fmla="*/ 44 h 70"/>
                    <a:gd name="T16" fmla="*/ 124 w 124"/>
                    <a:gd name="T17" fmla="*/ 24 h 70"/>
                    <a:gd name="T18" fmla="*/ 115 w 124"/>
                    <a:gd name="T19" fmla="*/ 0 h 70"/>
                    <a:gd name="T20" fmla="*/ 104 w 124"/>
                    <a:gd name="T21" fmla="*/ 7 h 70"/>
                    <a:gd name="T22" fmla="*/ 111 w 124"/>
                    <a:gd name="T23" fmla="*/ 24 h 70"/>
                    <a:gd name="T24" fmla="*/ 107 w 124"/>
                    <a:gd name="T25" fmla="*/ 37 h 70"/>
                    <a:gd name="T26" fmla="*/ 96 w 124"/>
                    <a:gd name="T27" fmla="*/ 47 h 70"/>
                    <a:gd name="T28" fmla="*/ 80 w 124"/>
                    <a:gd name="T29" fmla="*/ 53 h 70"/>
                    <a:gd name="T30" fmla="*/ 59 w 124"/>
                    <a:gd name="T31" fmla="*/ 54 h 70"/>
                    <a:gd name="T32" fmla="*/ 38 w 124"/>
                    <a:gd name="T33" fmla="*/ 53 h 70"/>
                    <a:gd name="T34" fmla="*/ 22 w 124"/>
                    <a:gd name="T35" fmla="*/ 47 h 70"/>
                    <a:gd name="T36" fmla="*/ 14 w 124"/>
                    <a:gd name="T37" fmla="*/ 38 h 70"/>
                    <a:gd name="T38" fmla="*/ 0 w 124"/>
                    <a:gd name="T39" fmla="*/ 43 h 70"/>
                    <a:gd name="T40" fmla="*/ 14 w 124"/>
                    <a:gd name="T41" fmla="*/ 38 h 70"/>
                    <a:gd name="T42" fmla="*/ 9 w 124"/>
                    <a:gd name="T43" fmla="*/ 33 h 70"/>
                    <a:gd name="T44" fmla="*/ 4 w 124"/>
                    <a:gd name="T45" fmla="*/ 35 h 70"/>
                    <a:gd name="T46" fmla="*/ 0 w 124"/>
                    <a:gd name="T47" fmla="*/ 39 h 70"/>
                    <a:gd name="T48" fmla="*/ 0 w 124"/>
                    <a:gd name="T49" fmla="*/ 45 h 70"/>
                    <a:gd name="T50" fmla="*/ 14 w 124"/>
                    <a:gd name="T5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70">
                      <a:moveTo>
                        <a:pt x="14" y="40"/>
                      </a:move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37"/>
                <p:cNvSpPr>
                  <a:spLocks/>
                </p:cNvSpPr>
                <p:nvPr/>
              </p:nvSpPr>
              <p:spPr bwMode="auto">
                <a:xfrm flipH="1">
                  <a:off x="2958" y="3467"/>
                  <a:ext cx="67" cy="32"/>
                </a:xfrm>
                <a:custGeom>
                  <a:avLst/>
                  <a:gdLst>
                    <a:gd name="T0" fmla="*/ 14 w 124"/>
                    <a:gd name="T1" fmla="*/ 10 h 54"/>
                    <a:gd name="T2" fmla="*/ 0 w 124"/>
                    <a:gd name="T3" fmla="*/ 8 h 54"/>
                    <a:gd name="T4" fmla="*/ 8 w 124"/>
                    <a:gd name="T5" fmla="*/ 26 h 54"/>
                    <a:gd name="T6" fmla="*/ 25 w 124"/>
                    <a:gd name="T7" fmla="*/ 39 h 54"/>
                    <a:gd name="T8" fmla="*/ 45 w 124"/>
                    <a:gd name="T9" fmla="*/ 49 h 54"/>
                    <a:gd name="T10" fmla="*/ 68 w 124"/>
                    <a:gd name="T11" fmla="*/ 54 h 54"/>
                    <a:gd name="T12" fmla="*/ 88 w 124"/>
                    <a:gd name="T13" fmla="*/ 54 h 54"/>
                    <a:gd name="T14" fmla="*/ 108 w 124"/>
                    <a:gd name="T15" fmla="*/ 48 h 54"/>
                    <a:gd name="T16" fmla="*/ 122 w 124"/>
                    <a:gd name="T17" fmla="*/ 33 h 54"/>
                    <a:gd name="T18" fmla="*/ 124 w 124"/>
                    <a:gd name="T19" fmla="*/ 13 h 54"/>
                    <a:gd name="T20" fmla="*/ 110 w 124"/>
                    <a:gd name="T21" fmla="*/ 16 h 54"/>
                    <a:gd name="T22" fmla="*/ 108 w 124"/>
                    <a:gd name="T23" fmla="*/ 28 h 54"/>
                    <a:gd name="T24" fmla="*/ 101 w 124"/>
                    <a:gd name="T25" fmla="*/ 36 h 54"/>
                    <a:gd name="T26" fmla="*/ 88 w 124"/>
                    <a:gd name="T27" fmla="*/ 40 h 54"/>
                    <a:gd name="T28" fmla="*/ 68 w 124"/>
                    <a:gd name="T29" fmla="*/ 40 h 54"/>
                    <a:gd name="T30" fmla="*/ 49 w 124"/>
                    <a:gd name="T31" fmla="*/ 35 h 54"/>
                    <a:gd name="T32" fmla="*/ 32 w 124"/>
                    <a:gd name="T33" fmla="*/ 27 h 54"/>
                    <a:gd name="T34" fmla="*/ 19 w 124"/>
                    <a:gd name="T35" fmla="*/ 17 h 54"/>
                    <a:gd name="T36" fmla="*/ 14 w 124"/>
                    <a:gd name="T37" fmla="*/ 5 h 54"/>
                    <a:gd name="T38" fmla="*/ 0 w 124"/>
                    <a:gd name="T39" fmla="*/ 3 h 54"/>
                    <a:gd name="T40" fmla="*/ 14 w 124"/>
                    <a:gd name="T41" fmla="*/ 5 h 54"/>
                    <a:gd name="T42" fmla="*/ 11 w 124"/>
                    <a:gd name="T43" fmla="*/ 1 h 54"/>
                    <a:gd name="T44" fmla="*/ 5 w 124"/>
                    <a:gd name="T45" fmla="*/ 0 h 54"/>
                    <a:gd name="T46" fmla="*/ 1 w 124"/>
                    <a:gd name="T47" fmla="*/ 2 h 54"/>
                    <a:gd name="T48" fmla="*/ 0 w 124"/>
                    <a:gd name="T49" fmla="*/ 8 h 54"/>
                    <a:gd name="T50" fmla="*/ 14 w 124"/>
                    <a:gd name="T5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54">
                      <a:moveTo>
                        <a:pt x="14" y="10"/>
                      </a:moveTo>
                      <a:lnTo>
                        <a:pt x="0" y="8"/>
                      </a:lnTo>
                      <a:lnTo>
                        <a:pt x="8" y="26"/>
                      </a:lnTo>
                      <a:lnTo>
                        <a:pt x="25" y="39"/>
                      </a:lnTo>
                      <a:lnTo>
                        <a:pt x="45" y="49"/>
                      </a:lnTo>
                      <a:lnTo>
                        <a:pt x="68" y="54"/>
                      </a:lnTo>
                      <a:lnTo>
                        <a:pt x="88" y="54"/>
                      </a:lnTo>
                      <a:lnTo>
                        <a:pt x="108" y="48"/>
                      </a:lnTo>
                      <a:lnTo>
                        <a:pt x="122" y="33"/>
                      </a:lnTo>
                      <a:lnTo>
                        <a:pt x="124" y="13"/>
                      </a:lnTo>
                      <a:lnTo>
                        <a:pt x="110" y="16"/>
                      </a:lnTo>
                      <a:lnTo>
                        <a:pt x="108" y="28"/>
                      </a:lnTo>
                      <a:lnTo>
                        <a:pt x="101" y="36"/>
                      </a:lnTo>
                      <a:lnTo>
                        <a:pt x="88" y="40"/>
                      </a:lnTo>
                      <a:lnTo>
                        <a:pt x="68" y="40"/>
                      </a:lnTo>
                      <a:lnTo>
                        <a:pt x="49" y="35"/>
                      </a:lnTo>
                      <a:lnTo>
                        <a:pt x="32" y="27"/>
                      </a:lnTo>
                      <a:lnTo>
                        <a:pt x="19" y="17"/>
                      </a:lnTo>
                      <a:lnTo>
                        <a:pt x="14" y="5"/>
                      </a:lnTo>
                      <a:lnTo>
                        <a:pt x="0" y="3"/>
                      </a:lnTo>
                      <a:lnTo>
                        <a:pt x="14" y="5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 flipH="1">
                  <a:off x="3017" y="3443"/>
                  <a:ext cx="52" cy="44"/>
                </a:xfrm>
                <a:custGeom>
                  <a:avLst/>
                  <a:gdLst>
                    <a:gd name="T0" fmla="*/ 14 w 97"/>
                    <a:gd name="T1" fmla="*/ 9 h 74"/>
                    <a:gd name="T2" fmla="*/ 0 w 97"/>
                    <a:gd name="T3" fmla="*/ 7 h 74"/>
                    <a:gd name="T4" fmla="*/ 3 w 97"/>
                    <a:gd name="T5" fmla="*/ 28 h 74"/>
                    <a:gd name="T6" fmla="*/ 13 w 97"/>
                    <a:gd name="T7" fmla="*/ 44 h 74"/>
                    <a:gd name="T8" fmla="*/ 24 w 97"/>
                    <a:gd name="T9" fmla="*/ 59 h 74"/>
                    <a:gd name="T10" fmla="*/ 38 w 97"/>
                    <a:gd name="T11" fmla="*/ 69 h 74"/>
                    <a:gd name="T12" fmla="*/ 55 w 97"/>
                    <a:gd name="T13" fmla="*/ 74 h 74"/>
                    <a:gd name="T14" fmla="*/ 69 w 97"/>
                    <a:gd name="T15" fmla="*/ 73 h 74"/>
                    <a:gd name="T16" fmla="*/ 85 w 97"/>
                    <a:gd name="T17" fmla="*/ 66 h 74"/>
                    <a:gd name="T18" fmla="*/ 97 w 97"/>
                    <a:gd name="T19" fmla="*/ 51 h 74"/>
                    <a:gd name="T20" fmla="*/ 83 w 97"/>
                    <a:gd name="T21" fmla="*/ 44 h 74"/>
                    <a:gd name="T22" fmla="*/ 76 w 97"/>
                    <a:gd name="T23" fmla="*/ 54 h 74"/>
                    <a:gd name="T24" fmla="*/ 67 w 97"/>
                    <a:gd name="T25" fmla="*/ 59 h 74"/>
                    <a:gd name="T26" fmla="*/ 55 w 97"/>
                    <a:gd name="T27" fmla="*/ 60 h 74"/>
                    <a:gd name="T28" fmla="*/ 45 w 97"/>
                    <a:gd name="T29" fmla="*/ 56 h 74"/>
                    <a:gd name="T30" fmla="*/ 33 w 97"/>
                    <a:gd name="T31" fmla="*/ 47 h 74"/>
                    <a:gd name="T32" fmla="*/ 24 w 97"/>
                    <a:gd name="T33" fmla="*/ 37 h 74"/>
                    <a:gd name="T34" fmla="*/ 17 w 97"/>
                    <a:gd name="T35" fmla="*/ 23 h 74"/>
                    <a:gd name="T36" fmla="*/ 14 w 97"/>
                    <a:gd name="T37" fmla="*/ 7 h 74"/>
                    <a:gd name="T38" fmla="*/ 0 w 97"/>
                    <a:gd name="T39" fmla="*/ 5 h 74"/>
                    <a:gd name="T40" fmla="*/ 14 w 97"/>
                    <a:gd name="T41" fmla="*/ 7 h 74"/>
                    <a:gd name="T42" fmla="*/ 11 w 97"/>
                    <a:gd name="T43" fmla="*/ 1 h 74"/>
                    <a:gd name="T44" fmla="*/ 7 w 97"/>
                    <a:gd name="T45" fmla="*/ 0 h 74"/>
                    <a:gd name="T46" fmla="*/ 2 w 97"/>
                    <a:gd name="T47" fmla="*/ 1 h 74"/>
                    <a:gd name="T48" fmla="*/ 0 w 97"/>
                    <a:gd name="T49" fmla="*/ 7 h 74"/>
                    <a:gd name="T50" fmla="*/ 14 w 97"/>
                    <a:gd name="T5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74">
                      <a:moveTo>
                        <a:pt x="14" y="9"/>
                      </a:moveTo>
                      <a:lnTo>
                        <a:pt x="0" y="7"/>
                      </a:lnTo>
                      <a:lnTo>
                        <a:pt x="3" y="28"/>
                      </a:lnTo>
                      <a:lnTo>
                        <a:pt x="13" y="44"/>
                      </a:lnTo>
                      <a:lnTo>
                        <a:pt x="24" y="59"/>
                      </a:lnTo>
                      <a:lnTo>
                        <a:pt x="38" y="69"/>
                      </a:lnTo>
                      <a:lnTo>
                        <a:pt x="55" y="74"/>
                      </a:lnTo>
                      <a:lnTo>
                        <a:pt x="69" y="73"/>
                      </a:lnTo>
                      <a:lnTo>
                        <a:pt x="85" y="66"/>
                      </a:lnTo>
                      <a:lnTo>
                        <a:pt x="97" y="51"/>
                      </a:lnTo>
                      <a:lnTo>
                        <a:pt x="83" y="44"/>
                      </a:lnTo>
                      <a:lnTo>
                        <a:pt x="76" y="54"/>
                      </a:lnTo>
                      <a:lnTo>
                        <a:pt x="67" y="59"/>
                      </a:lnTo>
                      <a:lnTo>
                        <a:pt x="55" y="60"/>
                      </a:lnTo>
                      <a:lnTo>
                        <a:pt x="45" y="56"/>
                      </a:lnTo>
                      <a:lnTo>
                        <a:pt x="33" y="47"/>
                      </a:lnTo>
                      <a:lnTo>
                        <a:pt x="24" y="37"/>
                      </a:lnTo>
                      <a:lnTo>
                        <a:pt x="17" y="23"/>
                      </a:lnTo>
                      <a:lnTo>
                        <a:pt x="14" y="7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 flipH="1">
                  <a:off x="3015" y="3446"/>
                  <a:ext cx="58" cy="85"/>
                </a:xfrm>
                <a:custGeom>
                  <a:avLst/>
                  <a:gdLst>
                    <a:gd name="T0" fmla="*/ 108 w 108"/>
                    <a:gd name="T1" fmla="*/ 129 h 140"/>
                    <a:gd name="T2" fmla="*/ 100 w 108"/>
                    <a:gd name="T3" fmla="*/ 123 h 140"/>
                    <a:gd name="T4" fmla="*/ 74 w 108"/>
                    <a:gd name="T5" fmla="*/ 126 h 140"/>
                    <a:gd name="T6" fmla="*/ 54 w 108"/>
                    <a:gd name="T7" fmla="*/ 120 h 140"/>
                    <a:gd name="T8" fmla="*/ 38 w 108"/>
                    <a:gd name="T9" fmla="*/ 108 h 140"/>
                    <a:gd name="T10" fmla="*/ 26 w 108"/>
                    <a:gd name="T11" fmla="*/ 90 h 140"/>
                    <a:gd name="T12" fmla="*/ 17 w 108"/>
                    <a:gd name="T13" fmla="*/ 69 h 140"/>
                    <a:gd name="T14" fmla="*/ 14 w 108"/>
                    <a:gd name="T15" fmla="*/ 46 h 140"/>
                    <a:gd name="T16" fmla="*/ 15 w 108"/>
                    <a:gd name="T17" fmla="*/ 24 h 140"/>
                    <a:gd name="T18" fmla="*/ 21 w 108"/>
                    <a:gd name="T19" fmla="*/ 4 h 140"/>
                    <a:gd name="T20" fmla="*/ 7 w 108"/>
                    <a:gd name="T21" fmla="*/ 0 h 140"/>
                    <a:gd name="T22" fmla="*/ 1 w 108"/>
                    <a:gd name="T23" fmla="*/ 22 h 140"/>
                    <a:gd name="T24" fmla="*/ 0 w 108"/>
                    <a:gd name="T25" fmla="*/ 46 h 140"/>
                    <a:gd name="T26" fmla="*/ 3 w 108"/>
                    <a:gd name="T27" fmla="*/ 71 h 140"/>
                    <a:gd name="T28" fmla="*/ 13 w 108"/>
                    <a:gd name="T29" fmla="*/ 97 h 140"/>
                    <a:gd name="T30" fmla="*/ 26 w 108"/>
                    <a:gd name="T31" fmla="*/ 117 h 140"/>
                    <a:gd name="T32" fmla="*/ 47 w 108"/>
                    <a:gd name="T33" fmla="*/ 133 h 140"/>
                    <a:gd name="T34" fmla="*/ 74 w 108"/>
                    <a:gd name="T35" fmla="*/ 140 h 140"/>
                    <a:gd name="T36" fmla="*/ 102 w 108"/>
                    <a:gd name="T37" fmla="*/ 137 h 140"/>
                    <a:gd name="T38" fmla="*/ 94 w 108"/>
                    <a:gd name="T39" fmla="*/ 131 h 140"/>
                    <a:gd name="T40" fmla="*/ 102 w 108"/>
                    <a:gd name="T41" fmla="*/ 137 h 140"/>
                    <a:gd name="T42" fmla="*/ 107 w 108"/>
                    <a:gd name="T43" fmla="*/ 134 h 140"/>
                    <a:gd name="T44" fmla="*/ 108 w 108"/>
                    <a:gd name="T45" fmla="*/ 129 h 140"/>
                    <a:gd name="T46" fmla="*/ 106 w 108"/>
                    <a:gd name="T47" fmla="*/ 124 h 140"/>
                    <a:gd name="T48" fmla="*/ 100 w 108"/>
                    <a:gd name="T49" fmla="*/ 123 h 140"/>
                    <a:gd name="T50" fmla="*/ 108 w 108"/>
                    <a:gd name="T51" fmla="*/ 12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8" h="140">
                      <a:moveTo>
                        <a:pt x="108" y="129"/>
                      </a:moveTo>
                      <a:lnTo>
                        <a:pt x="100" y="123"/>
                      </a:lnTo>
                      <a:lnTo>
                        <a:pt x="74" y="126"/>
                      </a:lnTo>
                      <a:lnTo>
                        <a:pt x="54" y="120"/>
                      </a:lnTo>
                      <a:lnTo>
                        <a:pt x="38" y="108"/>
                      </a:lnTo>
                      <a:lnTo>
                        <a:pt x="26" y="90"/>
                      </a:lnTo>
                      <a:lnTo>
                        <a:pt x="17" y="69"/>
                      </a:lnTo>
                      <a:lnTo>
                        <a:pt x="14" y="46"/>
                      </a:lnTo>
                      <a:lnTo>
                        <a:pt x="15" y="24"/>
                      </a:lnTo>
                      <a:lnTo>
                        <a:pt x="21" y="4"/>
                      </a:lnTo>
                      <a:lnTo>
                        <a:pt x="7" y="0"/>
                      </a:lnTo>
                      <a:lnTo>
                        <a:pt x="1" y="22"/>
                      </a:lnTo>
                      <a:lnTo>
                        <a:pt x="0" y="46"/>
                      </a:lnTo>
                      <a:lnTo>
                        <a:pt x="3" y="71"/>
                      </a:lnTo>
                      <a:lnTo>
                        <a:pt x="13" y="97"/>
                      </a:lnTo>
                      <a:lnTo>
                        <a:pt x="26" y="117"/>
                      </a:lnTo>
                      <a:lnTo>
                        <a:pt x="47" y="133"/>
                      </a:lnTo>
                      <a:lnTo>
                        <a:pt x="74" y="140"/>
                      </a:lnTo>
                      <a:lnTo>
                        <a:pt x="102" y="137"/>
                      </a:lnTo>
                      <a:lnTo>
                        <a:pt x="94" y="131"/>
                      </a:lnTo>
                      <a:lnTo>
                        <a:pt x="102" y="137"/>
                      </a:lnTo>
                      <a:lnTo>
                        <a:pt x="107" y="134"/>
                      </a:lnTo>
                      <a:lnTo>
                        <a:pt x="108" y="129"/>
                      </a:lnTo>
                      <a:lnTo>
                        <a:pt x="106" y="124"/>
                      </a:lnTo>
                      <a:lnTo>
                        <a:pt x="100" y="123"/>
                      </a:lnTo>
                      <a:lnTo>
                        <a:pt x="10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2936" y="3524"/>
                  <a:ext cx="86" cy="32"/>
                </a:xfrm>
                <a:custGeom>
                  <a:avLst/>
                  <a:gdLst>
                    <a:gd name="T0" fmla="*/ 161 w 163"/>
                    <a:gd name="T1" fmla="*/ 15 h 54"/>
                    <a:gd name="T2" fmla="*/ 149 w 163"/>
                    <a:gd name="T3" fmla="*/ 17 h 54"/>
                    <a:gd name="T4" fmla="*/ 141 w 163"/>
                    <a:gd name="T5" fmla="*/ 28 h 54"/>
                    <a:gd name="T6" fmla="*/ 126 w 163"/>
                    <a:gd name="T7" fmla="*/ 37 h 54"/>
                    <a:gd name="T8" fmla="*/ 104 w 163"/>
                    <a:gd name="T9" fmla="*/ 38 h 54"/>
                    <a:gd name="T10" fmla="*/ 80 w 163"/>
                    <a:gd name="T11" fmla="*/ 35 h 54"/>
                    <a:gd name="T12" fmla="*/ 56 w 163"/>
                    <a:gd name="T13" fmla="*/ 30 h 54"/>
                    <a:gd name="T14" fmla="*/ 35 w 163"/>
                    <a:gd name="T15" fmla="*/ 19 h 54"/>
                    <a:gd name="T16" fmla="*/ 21 w 163"/>
                    <a:gd name="T17" fmla="*/ 10 h 54"/>
                    <a:gd name="T18" fmla="*/ 14 w 163"/>
                    <a:gd name="T19" fmla="*/ 0 h 54"/>
                    <a:gd name="T20" fmla="*/ 0 w 163"/>
                    <a:gd name="T21" fmla="*/ 2 h 54"/>
                    <a:gd name="T22" fmla="*/ 10 w 163"/>
                    <a:gd name="T23" fmla="*/ 19 h 54"/>
                    <a:gd name="T24" fmla="*/ 28 w 163"/>
                    <a:gd name="T25" fmla="*/ 33 h 54"/>
                    <a:gd name="T26" fmla="*/ 51 w 163"/>
                    <a:gd name="T27" fmla="*/ 43 h 54"/>
                    <a:gd name="T28" fmla="*/ 77 w 163"/>
                    <a:gd name="T29" fmla="*/ 49 h 54"/>
                    <a:gd name="T30" fmla="*/ 104 w 163"/>
                    <a:gd name="T31" fmla="*/ 54 h 54"/>
                    <a:gd name="T32" fmla="*/ 128 w 163"/>
                    <a:gd name="T33" fmla="*/ 50 h 54"/>
                    <a:gd name="T34" fmla="*/ 150 w 163"/>
                    <a:gd name="T35" fmla="*/ 40 h 54"/>
                    <a:gd name="T36" fmla="*/ 163 w 163"/>
                    <a:gd name="T37" fmla="*/ 22 h 54"/>
                    <a:gd name="T38" fmla="*/ 150 w 163"/>
                    <a:gd name="T39" fmla="*/ 24 h 54"/>
                    <a:gd name="T40" fmla="*/ 163 w 163"/>
                    <a:gd name="T41" fmla="*/ 22 h 54"/>
                    <a:gd name="T42" fmla="*/ 161 w 163"/>
                    <a:gd name="T43" fmla="*/ 16 h 54"/>
                    <a:gd name="T44" fmla="*/ 158 w 163"/>
                    <a:gd name="T45" fmla="*/ 12 h 54"/>
                    <a:gd name="T46" fmla="*/ 152 w 163"/>
                    <a:gd name="T47" fmla="*/ 12 h 54"/>
                    <a:gd name="T48" fmla="*/ 149 w 163"/>
                    <a:gd name="T49" fmla="*/ 17 h 54"/>
                    <a:gd name="T50" fmla="*/ 161 w 163"/>
                    <a:gd name="T51" fmla="*/ 1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3" h="54">
                      <a:moveTo>
                        <a:pt x="161" y="15"/>
                      </a:moveTo>
                      <a:lnTo>
                        <a:pt x="149" y="17"/>
                      </a:lnTo>
                      <a:lnTo>
                        <a:pt x="141" y="28"/>
                      </a:lnTo>
                      <a:lnTo>
                        <a:pt x="126" y="37"/>
                      </a:lnTo>
                      <a:lnTo>
                        <a:pt x="104" y="38"/>
                      </a:lnTo>
                      <a:lnTo>
                        <a:pt x="80" y="35"/>
                      </a:lnTo>
                      <a:lnTo>
                        <a:pt x="56" y="30"/>
                      </a:lnTo>
                      <a:lnTo>
                        <a:pt x="35" y="19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9"/>
                      </a:lnTo>
                      <a:lnTo>
                        <a:pt x="28" y="33"/>
                      </a:lnTo>
                      <a:lnTo>
                        <a:pt x="51" y="43"/>
                      </a:lnTo>
                      <a:lnTo>
                        <a:pt x="77" y="49"/>
                      </a:lnTo>
                      <a:lnTo>
                        <a:pt x="104" y="54"/>
                      </a:lnTo>
                      <a:lnTo>
                        <a:pt x="128" y="50"/>
                      </a:lnTo>
                      <a:lnTo>
                        <a:pt x="150" y="40"/>
                      </a:lnTo>
                      <a:lnTo>
                        <a:pt x="163" y="22"/>
                      </a:lnTo>
                      <a:lnTo>
                        <a:pt x="150" y="24"/>
                      </a:lnTo>
                      <a:lnTo>
                        <a:pt x="163" y="22"/>
                      </a:lnTo>
                      <a:lnTo>
                        <a:pt x="161" y="16"/>
                      </a:lnTo>
                      <a:lnTo>
                        <a:pt x="158" y="12"/>
                      </a:lnTo>
                      <a:lnTo>
                        <a:pt x="152" y="12"/>
                      </a:lnTo>
                      <a:lnTo>
                        <a:pt x="149" y="17"/>
                      </a:lnTo>
                      <a:lnTo>
                        <a:pt x="16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 flipH="1">
                  <a:off x="2870" y="3509"/>
                  <a:ext cx="72" cy="42"/>
                </a:xfrm>
                <a:custGeom>
                  <a:avLst/>
                  <a:gdLst>
                    <a:gd name="T0" fmla="*/ 117 w 133"/>
                    <a:gd name="T1" fmla="*/ 4 h 69"/>
                    <a:gd name="T2" fmla="*/ 117 w 133"/>
                    <a:gd name="T3" fmla="*/ 3 h 69"/>
                    <a:gd name="T4" fmla="*/ 120 w 133"/>
                    <a:gd name="T5" fmla="*/ 24 h 69"/>
                    <a:gd name="T6" fmla="*/ 112 w 133"/>
                    <a:gd name="T7" fmla="*/ 38 h 69"/>
                    <a:gd name="T8" fmla="*/ 99 w 133"/>
                    <a:gd name="T9" fmla="*/ 47 h 69"/>
                    <a:gd name="T10" fmla="*/ 80 w 133"/>
                    <a:gd name="T11" fmla="*/ 53 h 69"/>
                    <a:gd name="T12" fmla="*/ 59 w 133"/>
                    <a:gd name="T13" fmla="*/ 53 h 69"/>
                    <a:gd name="T14" fmla="*/ 38 w 133"/>
                    <a:gd name="T15" fmla="*/ 51 h 69"/>
                    <a:gd name="T16" fmla="*/ 22 w 133"/>
                    <a:gd name="T17" fmla="*/ 45 h 69"/>
                    <a:gd name="T18" fmla="*/ 11 w 133"/>
                    <a:gd name="T19" fmla="*/ 38 h 69"/>
                    <a:gd name="T20" fmla="*/ 0 w 133"/>
                    <a:gd name="T21" fmla="*/ 47 h 69"/>
                    <a:gd name="T22" fmla="*/ 15 w 133"/>
                    <a:gd name="T23" fmla="*/ 58 h 69"/>
                    <a:gd name="T24" fmla="*/ 36 w 133"/>
                    <a:gd name="T25" fmla="*/ 65 h 69"/>
                    <a:gd name="T26" fmla="*/ 59 w 133"/>
                    <a:gd name="T27" fmla="*/ 69 h 69"/>
                    <a:gd name="T28" fmla="*/ 83 w 133"/>
                    <a:gd name="T29" fmla="*/ 66 h 69"/>
                    <a:gd name="T30" fmla="*/ 106 w 133"/>
                    <a:gd name="T31" fmla="*/ 61 h 69"/>
                    <a:gd name="T32" fmla="*/ 123 w 133"/>
                    <a:gd name="T33" fmla="*/ 47 h 69"/>
                    <a:gd name="T34" fmla="*/ 133 w 133"/>
                    <a:gd name="T35" fmla="*/ 26 h 69"/>
                    <a:gd name="T36" fmla="*/ 131 w 133"/>
                    <a:gd name="T37" fmla="*/ 1 h 69"/>
                    <a:gd name="T38" fmla="*/ 131 w 133"/>
                    <a:gd name="T39" fmla="*/ 0 h 69"/>
                    <a:gd name="T40" fmla="*/ 117 w 133"/>
                    <a:gd name="T4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69">
                      <a:moveTo>
                        <a:pt x="117" y="4"/>
                      </a:moveTo>
                      <a:lnTo>
                        <a:pt x="117" y="3"/>
                      </a:lnTo>
                      <a:lnTo>
                        <a:pt x="120" y="24"/>
                      </a:lnTo>
                      <a:lnTo>
                        <a:pt x="112" y="38"/>
                      </a:lnTo>
                      <a:lnTo>
                        <a:pt x="99" y="47"/>
                      </a:lnTo>
                      <a:lnTo>
                        <a:pt x="80" y="53"/>
                      </a:lnTo>
                      <a:lnTo>
                        <a:pt x="59" y="53"/>
                      </a:lnTo>
                      <a:lnTo>
                        <a:pt x="38" y="51"/>
                      </a:lnTo>
                      <a:lnTo>
                        <a:pt x="22" y="45"/>
                      </a:lnTo>
                      <a:lnTo>
                        <a:pt x="11" y="38"/>
                      </a:lnTo>
                      <a:lnTo>
                        <a:pt x="0" y="47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9" y="69"/>
                      </a:lnTo>
                      <a:lnTo>
                        <a:pt x="83" y="66"/>
                      </a:lnTo>
                      <a:lnTo>
                        <a:pt x="106" y="61"/>
                      </a:lnTo>
                      <a:lnTo>
                        <a:pt x="123" y="47"/>
                      </a:lnTo>
                      <a:lnTo>
                        <a:pt x="133" y="26"/>
                      </a:lnTo>
                      <a:lnTo>
                        <a:pt x="131" y="1"/>
                      </a:lnTo>
                      <a:lnTo>
                        <a:pt x="131" y="0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2"/>
                <p:cNvSpPr>
                  <a:spLocks/>
                </p:cNvSpPr>
                <p:nvPr/>
              </p:nvSpPr>
              <p:spPr bwMode="auto">
                <a:xfrm flipH="1">
                  <a:off x="2872" y="3449"/>
                  <a:ext cx="39" cy="64"/>
                </a:xfrm>
                <a:custGeom>
                  <a:avLst/>
                  <a:gdLst>
                    <a:gd name="T0" fmla="*/ 12 w 72"/>
                    <a:gd name="T1" fmla="*/ 3 h 104"/>
                    <a:gd name="T2" fmla="*/ 1 w 72"/>
                    <a:gd name="T3" fmla="*/ 11 h 104"/>
                    <a:gd name="T4" fmla="*/ 9 w 72"/>
                    <a:gd name="T5" fmla="*/ 20 h 104"/>
                    <a:gd name="T6" fmla="*/ 17 w 72"/>
                    <a:gd name="T7" fmla="*/ 28 h 104"/>
                    <a:gd name="T8" fmla="*/ 25 w 72"/>
                    <a:gd name="T9" fmla="*/ 38 h 104"/>
                    <a:gd name="T10" fmla="*/ 32 w 72"/>
                    <a:gd name="T11" fmla="*/ 47 h 104"/>
                    <a:gd name="T12" fmla="*/ 39 w 72"/>
                    <a:gd name="T13" fmla="*/ 58 h 104"/>
                    <a:gd name="T14" fmla="*/ 46 w 72"/>
                    <a:gd name="T15" fmla="*/ 72 h 104"/>
                    <a:gd name="T16" fmla="*/ 53 w 72"/>
                    <a:gd name="T17" fmla="*/ 86 h 104"/>
                    <a:gd name="T18" fmla="*/ 58 w 72"/>
                    <a:gd name="T19" fmla="*/ 104 h 104"/>
                    <a:gd name="T20" fmla="*/ 72 w 72"/>
                    <a:gd name="T21" fmla="*/ 100 h 104"/>
                    <a:gd name="T22" fmla="*/ 66 w 72"/>
                    <a:gd name="T23" fmla="*/ 81 h 104"/>
                    <a:gd name="T24" fmla="*/ 59 w 72"/>
                    <a:gd name="T25" fmla="*/ 65 h 104"/>
                    <a:gd name="T26" fmla="*/ 53 w 72"/>
                    <a:gd name="T27" fmla="*/ 51 h 104"/>
                    <a:gd name="T28" fmla="*/ 43 w 72"/>
                    <a:gd name="T29" fmla="*/ 40 h 104"/>
                    <a:gd name="T30" fmla="*/ 36 w 72"/>
                    <a:gd name="T31" fmla="*/ 28 h 104"/>
                    <a:gd name="T32" fmla="*/ 28 w 72"/>
                    <a:gd name="T33" fmla="*/ 19 h 104"/>
                    <a:gd name="T34" fmla="*/ 20 w 72"/>
                    <a:gd name="T35" fmla="*/ 11 h 104"/>
                    <a:gd name="T36" fmla="*/ 12 w 72"/>
                    <a:gd name="T37" fmla="*/ 2 h 104"/>
                    <a:gd name="T38" fmla="*/ 1 w 72"/>
                    <a:gd name="T39" fmla="*/ 10 h 104"/>
                    <a:gd name="T40" fmla="*/ 12 w 72"/>
                    <a:gd name="T41" fmla="*/ 2 h 104"/>
                    <a:gd name="T42" fmla="*/ 8 w 72"/>
                    <a:gd name="T43" fmla="*/ 0 h 104"/>
                    <a:gd name="T44" fmla="*/ 2 w 72"/>
                    <a:gd name="T45" fmla="*/ 1 h 104"/>
                    <a:gd name="T46" fmla="*/ 0 w 72"/>
                    <a:gd name="T47" fmla="*/ 5 h 104"/>
                    <a:gd name="T48" fmla="*/ 1 w 72"/>
                    <a:gd name="T49" fmla="*/ 11 h 104"/>
                    <a:gd name="T50" fmla="*/ 12 w 72"/>
                    <a:gd name="T51" fmla="*/ 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12" y="3"/>
                      </a:moveTo>
                      <a:lnTo>
                        <a:pt x="1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5" y="38"/>
                      </a:lnTo>
                      <a:lnTo>
                        <a:pt x="32" y="47"/>
                      </a:lnTo>
                      <a:lnTo>
                        <a:pt x="39" y="58"/>
                      </a:lnTo>
                      <a:lnTo>
                        <a:pt x="46" y="72"/>
                      </a:lnTo>
                      <a:lnTo>
                        <a:pt x="53" y="86"/>
                      </a:lnTo>
                      <a:lnTo>
                        <a:pt x="58" y="104"/>
                      </a:lnTo>
                      <a:lnTo>
                        <a:pt x="72" y="100"/>
                      </a:lnTo>
                      <a:lnTo>
                        <a:pt x="66" y="81"/>
                      </a:lnTo>
                      <a:lnTo>
                        <a:pt x="59" y="65"/>
                      </a:lnTo>
                      <a:lnTo>
                        <a:pt x="53" y="51"/>
                      </a:lnTo>
                      <a:lnTo>
                        <a:pt x="43" y="40"/>
                      </a:lnTo>
                      <a:lnTo>
                        <a:pt x="36" y="28"/>
                      </a:lnTo>
                      <a:lnTo>
                        <a:pt x="28" y="19"/>
                      </a:lnTo>
                      <a:lnTo>
                        <a:pt x="20" y="11"/>
                      </a:lnTo>
                      <a:lnTo>
                        <a:pt x="12" y="2"/>
                      </a:lnTo>
                      <a:lnTo>
                        <a:pt x="1" y="1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3"/>
                <p:cNvSpPr>
                  <a:spLocks/>
                </p:cNvSpPr>
                <p:nvPr/>
              </p:nvSpPr>
              <p:spPr bwMode="auto">
                <a:xfrm flipH="1">
                  <a:off x="2936" y="3534"/>
                  <a:ext cx="8" cy="5"/>
                </a:xfrm>
                <a:custGeom>
                  <a:avLst/>
                  <a:gdLst>
                    <a:gd name="T0" fmla="*/ 0 w 14"/>
                    <a:gd name="T1" fmla="*/ 5 h 9"/>
                    <a:gd name="T2" fmla="*/ 3 w 14"/>
                    <a:gd name="T3" fmla="*/ 9 h 9"/>
                    <a:gd name="T4" fmla="*/ 9 w 14"/>
                    <a:gd name="T5" fmla="*/ 9 h 9"/>
                    <a:gd name="T6" fmla="*/ 12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3" y="9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/>
              </p:nvSpPr>
              <p:spPr bwMode="auto">
                <a:xfrm flipH="1">
                  <a:off x="2936" y="3429"/>
                  <a:ext cx="49" cy="108"/>
                </a:xfrm>
                <a:custGeom>
                  <a:avLst/>
                  <a:gdLst>
                    <a:gd name="T0" fmla="*/ 7 w 94"/>
                    <a:gd name="T1" fmla="*/ 3 h 178"/>
                    <a:gd name="T2" fmla="*/ 0 w 94"/>
                    <a:gd name="T3" fmla="*/ 5 h 178"/>
                    <a:gd name="T4" fmla="*/ 80 w 94"/>
                    <a:gd name="T5" fmla="*/ 178 h 178"/>
                    <a:gd name="T6" fmla="*/ 94 w 94"/>
                    <a:gd name="T7" fmla="*/ 173 h 178"/>
                    <a:gd name="T8" fmla="*/ 14 w 94"/>
                    <a:gd name="T9" fmla="*/ 0 h 178"/>
                    <a:gd name="T10" fmla="*/ 7 w 94"/>
                    <a:gd name="T11" fmla="*/ 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178">
                      <a:moveTo>
                        <a:pt x="7" y="3"/>
                      </a:moveTo>
                      <a:lnTo>
                        <a:pt x="0" y="5"/>
                      </a:lnTo>
                      <a:lnTo>
                        <a:pt x="80" y="178"/>
                      </a:lnTo>
                      <a:lnTo>
                        <a:pt x="94" y="173"/>
                      </a:lnTo>
                      <a:lnTo>
                        <a:pt x="1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 flipH="1">
                  <a:off x="2977" y="3426"/>
                  <a:ext cx="8" cy="8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1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46"/>
                <p:cNvSpPr>
                  <a:spLocks/>
                </p:cNvSpPr>
                <p:nvPr/>
              </p:nvSpPr>
              <p:spPr bwMode="auto">
                <a:xfrm flipH="1">
                  <a:off x="3021" y="3417"/>
                  <a:ext cx="8" cy="4"/>
                </a:xfrm>
                <a:custGeom>
                  <a:avLst/>
                  <a:gdLst>
                    <a:gd name="T0" fmla="*/ 13 w 13"/>
                    <a:gd name="T1" fmla="*/ 7 h 7"/>
                    <a:gd name="T2" fmla="*/ 11 w 13"/>
                    <a:gd name="T3" fmla="*/ 1 h 7"/>
                    <a:gd name="T4" fmla="*/ 7 w 13"/>
                    <a:gd name="T5" fmla="*/ 0 h 7"/>
                    <a:gd name="T6" fmla="*/ 2 w 13"/>
                    <a:gd name="T7" fmla="*/ 1 h 7"/>
                    <a:gd name="T8" fmla="*/ 0 w 13"/>
                    <a:gd name="T9" fmla="*/ 7 h 7"/>
                    <a:gd name="T10" fmla="*/ 13 w 13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 flipH="1">
                  <a:off x="3015" y="3421"/>
                  <a:ext cx="14" cy="103"/>
                </a:xfrm>
                <a:custGeom>
                  <a:avLst/>
                  <a:gdLst>
                    <a:gd name="T0" fmla="*/ 19 w 26"/>
                    <a:gd name="T1" fmla="*/ 170 h 170"/>
                    <a:gd name="T2" fmla="*/ 26 w 26"/>
                    <a:gd name="T3" fmla="*/ 170 h 170"/>
                    <a:gd name="T4" fmla="*/ 13 w 26"/>
                    <a:gd name="T5" fmla="*/ 0 h 170"/>
                    <a:gd name="T6" fmla="*/ 0 w 26"/>
                    <a:gd name="T7" fmla="*/ 0 h 170"/>
                    <a:gd name="T8" fmla="*/ 12 w 26"/>
                    <a:gd name="T9" fmla="*/ 170 h 170"/>
                    <a:gd name="T10" fmla="*/ 19 w 26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70">
                      <a:moveTo>
                        <a:pt x="19" y="170"/>
                      </a:moveTo>
                      <a:lnTo>
                        <a:pt x="26" y="17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2" y="170"/>
                      </a:lnTo>
                      <a:lnTo>
                        <a:pt x="19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 flipH="1">
                  <a:off x="3015" y="3524"/>
                  <a:ext cx="7" cy="5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7 h 7"/>
                    <a:gd name="T6" fmla="*/ 12 w 14"/>
                    <a:gd name="T7" fmla="*/ 4 h 7"/>
                    <a:gd name="T8" fmla="*/ 14 w 14"/>
                    <a:gd name="T9" fmla="*/ 0 h 7"/>
                    <a:gd name="T10" fmla="*/ 0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 flipH="1">
                  <a:off x="3002" y="3213"/>
                  <a:ext cx="101" cy="107"/>
                </a:xfrm>
                <a:custGeom>
                  <a:avLst/>
                  <a:gdLst>
                    <a:gd name="T0" fmla="*/ 141 w 187"/>
                    <a:gd name="T1" fmla="*/ 0 h 177"/>
                    <a:gd name="T2" fmla="*/ 137 w 187"/>
                    <a:gd name="T3" fmla="*/ 11 h 177"/>
                    <a:gd name="T4" fmla="*/ 130 w 187"/>
                    <a:gd name="T5" fmla="*/ 19 h 177"/>
                    <a:gd name="T6" fmla="*/ 119 w 187"/>
                    <a:gd name="T7" fmla="*/ 25 h 177"/>
                    <a:gd name="T8" fmla="*/ 108 w 187"/>
                    <a:gd name="T9" fmla="*/ 26 h 177"/>
                    <a:gd name="T10" fmla="*/ 112 w 187"/>
                    <a:gd name="T11" fmla="*/ 40 h 177"/>
                    <a:gd name="T12" fmla="*/ 110 w 187"/>
                    <a:gd name="T13" fmla="*/ 53 h 177"/>
                    <a:gd name="T14" fmla="*/ 103 w 187"/>
                    <a:gd name="T15" fmla="*/ 63 h 177"/>
                    <a:gd name="T16" fmla="*/ 93 w 187"/>
                    <a:gd name="T17" fmla="*/ 72 h 177"/>
                    <a:gd name="T18" fmla="*/ 80 w 187"/>
                    <a:gd name="T19" fmla="*/ 78 h 177"/>
                    <a:gd name="T20" fmla="*/ 66 w 187"/>
                    <a:gd name="T21" fmla="*/ 82 h 177"/>
                    <a:gd name="T22" fmla="*/ 52 w 187"/>
                    <a:gd name="T23" fmla="*/ 82 h 177"/>
                    <a:gd name="T24" fmla="*/ 39 w 187"/>
                    <a:gd name="T25" fmla="*/ 80 h 177"/>
                    <a:gd name="T26" fmla="*/ 42 w 187"/>
                    <a:gd name="T27" fmla="*/ 87 h 177"/>
                    <a:gd name="T28" fmla="*/ 45 w 187"/>
                    <a:gd name="T29" fmla="*/ 96 h 177"/>
                    <a:gd name="T30" fmla="*/ 43 w 187"/>
                    <a:gd name="T31" fmla="*/ 107 h 177"/>
                    <a:gd name="T32" fmla="*/ 40 w 187"/>
                    <a:gd name="T33" fmla="*/ 116 h 177"/>
                    <a:gd name="T34" fmla="*/ 34 w 187"/>
                    <a:gd name="T35" fmla="*/ 125 h 177"/>
                    <a:gd name="T36" fmla="*/ 25 w 187"/>
                    <a:gd name="T37" fmla="*/ 132 h 177"/>
                    <a:gd name="T38" fmla="*/ 14 w 187"/>
                    <a:gd name="T39" fmla="*/ 136 h 177"/>
                    <a:gd name="T40" fmla="*/ 0 w 187"/>
                    <a:gd name="T41" fmla="*/ 139 h 177"/>
                    <a:gd name="T42" fmla="*/ 5 w 187"/>
                    <a:gd name="T43" fmla="*/ 143 h 177"/>
                    <a:gd name="T44" fmla="*/ 14 w 187"/>
                    <a:gd name="T45" fmla="*/ 147 h 177"/>
                    <a:gd name="T46" fmla="*/ 22 w 187"/>
                    <a:gd name="T47" fmla="*/ 153 h 177"/>
                    <a:gd name="T48" fmla="*/ 32 w 187"/>
                    <a:gd name="T49" fmla="*/ 157 h 177"/>
                    <a:gd name="T50" fmla="*/ 42 w 187"/>
                    <a:gd name="T51" fmla="*/ 162 h 177"/>
                    <a:gd name="T52" fmla="*/ 53 w 187"/>
                    <a:gd name="T53" fmla="*/ 165 h 177"/>
                    <a:gd name="T54" fmla="*/ 64 w 187"/>
                    <a:gd name="T55" fmla="*/ 169 h 177"/>
                    <a:gd name="T56" fmla="*/ 75 w 187"/>
                    <a:gd name="T57" fmla="*/ 172 h 177"/>
                    <a:gd name="T58" fmla="*/ 86 w 187"/>
                    <a:gd name="T59" fmla="*/ 176 h 177"/>
                    <a:gd name="T60" fmla="*/ 96 w 187"/>
                    <a:gd name="T61" fmla="*/ 177 h 177"/>
                    <a:gd name="T62" fmla="*/ 106 w 187"/>
                    <a:gd name="T63" fmla="*/ 177 h 177"/>
                    <a:gd name="T64" fmla="*/ 114 w 187"/>
                    <a:gd name="T65" fmla="*/ 176 h 177"/>
                    <a:gd name="T66" fmla="*/ 119 w 187"/>
                    <a:gd name="T67" fmla="*/ 172 h 177"/>
                    <a:gd name="T68" fmla="*/ 122 w 187"/>
                    <a:gd name="T69" fmla="*/ 166 h 177"/>
                    <a:gd name="T70" fmla="*/ 123 w 187"/>
                    <a:gd name="T71" fmla="*/ 158 h 177"/>
                    <a:gd name="T72" fmla="*/ 119 w 187"/>
                    <a:gd name="T73" fmla="*/ 148 h 177"/>
                    <a:gd name="T74" fmla="*/ 139 w 187"/>
                    <a:gd name="T75" fmla="*/ 155 h 177"/>
                    <a:gd name="T76" fmla="*/ 157 w 187"/>
                    <a:gd name="T77" fmla="*/ 157 h 177"/>
                    <a:gd name="T78" fmla="*/ 172 w 187"/>
                    <a:gd name="T79" fmla="*/ 156 h 177"/>
                    <a:gd name="T80" fmla="*/ 183 w 187"/>
                    <a:gd name="T81" fmla="*/ 149 h 177"/>
                    <a:gd name="T82" fmla="*/ 187 w 187"/>
                    <a:gd name="T83" fmla="*/ 139 h 177"/>
                    <a:gd name="T84" fmla="*/ 184 w 187"/>
                    <a:gd name="T85" fmla="*/ 124 h 177"/>
                    <a:gd name="T86" fmla="*/ 172 w 187"/>
                    <a:gd name="T87" fmla="*/ 105 h 177"/>
                    <a:gd name="T88" fmla="*/ 150 w 187"/>
                    <a:gd name="T89" fmla="*/ 81 h 177"/>
                    <a:gd name="T90" fmla="*/ 162 w 187"/>
                    <a:gd name="T91" fmla="*/ 82 h 177"/>
                    <a:gd name="T92" fmla="*/ 171 w 187"/>
                    <a:gd name="T93" fmla="*/ 80 h 177"/>
                    <a:gd name="T94" fmla="*/ 178 w 187"/>
                    <a:gd name="T95" fmla="*/ 74 h 177"/>
                    <a:gd name="T96" fmla="*/ 180 w 187"/>
                    <a:gd name="T97" fmla="*/ 66 h 177"/>
                    <a:gd name="T98" fmla="*/ 178 w 187"/>
                    <a:gd name="T99" fmla="*/ 54 h 177"/>
                    <a:gd name="T100" fmla="*/ 171 w 187"/>
                    <a:gd name="T101" fmla="*/ 39 h 177"/>
                    <a:gd name="T102" fmla="*/ 160 w 187"/>
                    <a:gd name="T103" fmla="*/ 20 h 177"/>
                    <a:gd name="T104" fmla="*/ 141 w 187"/>
                    <a:gd name="T10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7" h="177">
                      <a:moveTo>
                        <a:pt x="141" y="0"/>
                      </a:moveTo>
                      <a:lnTo>
                        <a:pt x="137" y="11"/>
                      </a:lnTo>
                      <a:lnTo>
                        <a:pt x="130" y="19"/>
                      </a:lnTo>
                      <a:lnTo>
                        <a:pt x="119" y="25"/>
                      </a:lnTo>
                      <a:lnTo>
                        <a:pt x="108" y="26"/>
                      </a:lnTo>
                      <a:lnTo>
                        <a:pt x="112" y="40"/>
                      </a:lnTo>
                      <a:lnTo>
                        <a:pt x="110" y="53"/>
                      </a:lnTo>
                      <a:lnTo>
                        <a:pt x="103" y="63"/>
                      </a:lnTo>
                      <a:lnTo>
                        <a:pt x="93" y="72"/>
                      </a:lnTo>
                      <a:lnTo>
                        <a:pt x="80" y="78"/>
                      </a:lnTo>
                      <a:lnTo>
                        <a:pt x="66" y="82"/>
                      </a:lnTo>
                      <a:lnTo>
                        <a:pt x="52" y="82"/>
                      </a:lnTo>
                      <a:lnTo>
                        <a:pt x="39" y="80"/>
                      </a:lnTo>
                      <a:lnTo>
                        <a:pt x="42" y="87"/>
                      </a:lnTo>
                      <a:lnTo>
                        <a:pt x="45" y="96"/>
                      </a:lnTo>
                      <a:lnTo>
                        <a:pt x="43" y="107"/>
                      </a:lnTo>
                      <a:lnTo>
                        <a:pt x="40" y="116"/>
                      </a:lnTo>
                      <a:lnTo>
                        <a:pt x="34" y="125"/>
                      </a:lnTo>
                      <a:lnTo>
                        <a:pt x="25" y="132"/>
                      </a:lnTo>
                      <a:lnTo>
                        <a:pt x="14" y="136"/>
                      </a:lnTo>
                      <a:lnTo>
                        <a:pt x="0" y="139"/>
                      </a:lnTo>
                      <a:lnTo>
                        <a:pt x="5" y="143"/>
                      </a:lnTo>
                      <a:lnTo>
                        <a:pt x="14" y="147"/>
                      </a:lnTo>
                      <a:lnTo>
                        <a:pt x="22" y="153"/>
                      </a:lnTo>
                      <a:lnTo>
                        <a:pt x="32" y="157"/>
                      </a:lnTo>
                      <a:lnTo>
                        <a:pt x="42" y="162"/>
                      </a:lnTo>
                      <a:lnTo>
                        <a:pt x="53" y="165"/>
                      </a:lnTo>
                      <a:lnTo>
                        <a:pt x="64" y="169"/>
                      </a:lnTo>
                      <a:lnTo>
                        <a:pt x="75" y="172"/>
                      </a:lnTo>
                      <a:lnTo>
                        <a:pt x="86" y="176"/>
                      </a:lnTo>
                      <a:lnTo>
                        <a:pt x="96" y="177"/>
                      </a:lnTo>
                      <a:lnTo>
                        <a:pt x="106" y="177"/>
                      </a:lnTo>
                      <a:lnTo>
                        <a:pt x="114" y="176"/>
                      </a:lnTo>
                      <a:lnTo>
                        <a:pt x="119" y="172"/>
                      </a:lnTo>
                      <a:lnTo>
                        <a:pt x="122" y="166"/>
                      </a:lnTo>
                      <a:lnTo>
                        <a:pt x="123" y="158"/>
                      </a:lnTo>
                      <a:lnTo>
                        <a:pt x="119" y="148"/>
                      </a:lnTo>
                      <a:lnTo>
                        <a:pt x="139" y="155"/>
                      </a:lnTo>
                      <a:lnTo>
                        <a:pt x="157" y="157"/>
                      </a:lnTo>
                      <a:lnTo>
                        <a:pt x="172" y="156"/>
                      </a:lnTo>
                      <a:lnTo>
                        <a:pt x="183" y="149"/>
                      </a:lnTo>
                      <a:lnTo>
                        <a:pt x="187" y="139"/>
                      </a:lnTo>
                      <a:lnTo>
                        <a:pt x="184" y="124"/>
                      </a:lnTo>
                      <a:lnTo>
                        <a:pt x="172" y="105"/>
                      </a:lnTo>
                      <a:lnTo>
                        <a:pt x="150" y="81"/>
                      </a:lnTo>
                      <a:lnTo>
                        <a:pt x="162" y="82"/>
                      </a:lnTo>
                      <a:lnTo>
                        <a:pt x="171" y="80"/>
                      </a:lnTo>
                      <a:lnTo>
                        <a:pt x="178" y="74"/>
                      </a:lnTo>
                      <a:lnTo>
                        <a:pt x="180" y="66"/>
                      </a:lnTo>
                      <a:lnTo>
                        <a:pt x="178" y="54"/>
                      </a:lnTo>
                      <a:lnTo>
                        <a:pt x="171" y="39"/>
                      </a:lnTo>
                      <a:lnTo>
                        <a:pt x="160" y="2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CC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7" cy="21"/>
                </a:xfrm>
                <a:custGeom>
                  <a:avLst/>
                  <a:gdLst>
                    <a:gd name="T0" fmla="*/ 14 w 47"/>
                    <a:gd name="T1" fmla="*/ 25 h 35"/>
                    <a:gd name="T2" fmla="*/ 7 w 47"/>
                    <a:gd name="T3" fmla="*/ 35 h 35"/>
                    <a:gd name="T4" fmla="*/ 21 w 47"/>
                    <a:gd name="T5" fmla="*/ 34 h 35"/>
                    <a:gd name="T6" fmla="*/ 33 w 47"/>
                    <a:gd name="T7" fmla="*/ 27 h 35"/>
                    <a:gd name="T8" fmla="*/ 43 w 47"/>
                    <a:gd name="T9" fmla="*/ 17 h 35"/>
                    <a:gd name="T10" fmla="*/ 47 w 47"/>
                    <a:gd name="T11" fmla="*/ 3 h 35"/>
                    <a:gd name="T12" fmla="*/ 33 w 47"/>
                    <a:gd name="T13" fmla="*/ 0 h 35"/>
                    <a:gd name="T14" fmla="*/ 29 w 47"/>
                    <a:gd name="T15" fmla="*/ 10 h 35"/>
                    <a:gd name="T16" fmla="*/ 24 w 47"/>
                    <a:gd name="T17" fmla="*/ 15 h 35"/>
                    <a:gd name="T18" fmla="*/ 16 w 47"/>
                    <a:gd name="T19" fmla="*/ 20 h 35"/>
                    <a:gd name="T20" fmla="*/ 7 w 47"/>
                    <a:gd name="T21" fmla="*/ 21 h 35"/>
                    <a:gd name="T22" fmla="*/ 0 w 47"/>
                    <a:gd name="T23" fmla="*/ 32 h 35"/>
                    <a:gd name="T24" fmla="*/ 7 w 47"/>
                    <a:gd name="T25" fmla="*/ 21 h 35"/>
                    <a:gd name="T26" fmla="*/ 2 w 47"/>
                    <a:gd name="T27" fmla="*/ 23 h 35"/>
                    <a:gd name="T28" fmla="*/ 0 w 47"/>
                    <a:gd name="T29" fmla="*/ 28 h 35"/>
                    <a:gd name="T30" fmla="*/ 2 w 47"/>
                    <a:gd name="T31" fmla="*/ 33 h 35"/>
                    <a:gd name="T32" fmla="*/ 7 w 47"/>
                    <a:gd name="T33" fmla="*/ 35 h 35"/>
                    <a:gd name="T34" fmla="*/ 14 w 47"/>
                    <a:gd name="T35" fmla="*/ 2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5">
                      <a:moveTo>
                        <a:pt x="14" y="25"/>
                      </a:moveTo>
                      <a:lnTo>
                        <a:pt x="7" y="35"/>
                      </a:lnTo>
                      <a:lnTo>
                        <a:pt x="21" y="34"/>
                      </a:lnTo>
                      <a:lnTo>
                        <a:pt x="33" y="27"/>
                      </a:lnTo>
                      <a:lnTo>
                        <a:pt x="43" y="17"/>
                      </a:lnTo>
                      <a:lnTo>
                        <a:pt x="47" y="3"/>
                      </a:ln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16" y="20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7" y="3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51"/>
                <p:cNvSpPr>
                  <a:spLocks/>
                </p:cNvSpPr>
                <p:nvPr/>
              </p:nvSpPr>
              <p:spPr bwMode="auto">
                <a:xfrm flipH="1">
                  <a:off x="3038" y="3227"/>
                  <a:ext cx="48" cy="41"/>
                </a:xfrm>
                <a:custGeom>
                  <a:avLst/>
                  <a:gdLst>
                    <a:gd name="T0" fmla="*/ 13 w 87"/>
                    <a:gd name="T1" fmla="*/ 53 h 66"/>
                    <a:gd name="T2" fmla="*/ 5 w 87"/>
                    <a:gd name="T3" fmla="*/ 64 h 66"/>
                    <a:gd name="T4" fmla="*/ 20 w 87"/>
                    <a:gd name="T5" fmla="*/ 66 h 66"/>
                    <a:gd name="T6" fmla="*/ 36 w 87"/>
                    <a:gd name="T7" fmla="*/ 66 h 66"/>
                    <a:gd name="T8" fmla="*/ 51 w 87"/>
                    <a:gd name="T9" fmla="*/ 62 h 66"/>
                    <a:gd name="T10" fmla="*/ 64 w 87"/>
                    <a:gd name="T11" fmla="*/ 55 h 66"/>
                    <a:gd name="T12" fmla="*/ 77 w 87"/>
                    <a:gd name="T13" fmla="*/ 44 h 66"/>
                    <a:gd name="T14" fmla="*/ 85 w 87"/>
                    <a:gd name="T15" fmla="*/ 32 h 66"/>
                    <a:gd name="T16" fmla="*/ 87 w 87"/>
                    <a:gd name="T17" fmla="*/ 17 h 66"/>
                    <a:gd name="T18" fmla="*/ 83 w 87"/>
                    <a:gd name="T19" fmla="*/ 0 h 66"/>
                    <a:gd name="T20" fmla="*/ 69 w 87"/>
                    <a:gd name="T21" fmla="*/ 7 h 66"/>
                    <a:gd name="T22" fmla="*/ 74 w 87"/>
                    <a:gd name="T23" fmla="*/ 17 h 66"/>
                    <a:gd name="T24" fmla="*/ 71 w 87"/>
                    <a:gd name="T25" fmla="*/ 27 h 66"/>
                    <a:gd name="T26" fmla="*/ 66 w 87"/>
                    <a:gd name="T27" fmla="*/ 35 h 66"/>
                    <a:gd name="T28" fmla="*/ 57 w 87"/>
                    <a:gd name="T29" fmla="*/ 43 h 66"/>
                    <a:gd name="T30" fmla="*/ 46 w 87"/>
                    <a:gd name="T31" fmla="*/ 48 h 66"/>
                    <a:gd name="T32" fmla="*/ 33 w 87"/>
                    <a:gd name="T33" fmla="*/ 53 h 66"/>
                    <a:gd name="T34" fmla="*/ 20 w 87"/>
                    <a:gd name="T35" fmla="*/ 53 h 66"/>
                    <a:gd name="T36" fmla="*/ 9 w 87"/>
                    <a:gd name="T37" fmla="*/ 50 h 66"/>
                    <a:gd name="T38" fmla="*/ 1 w 87"/>
                    <a:gd name="T39" fmla="*/ 62 h 66"/>
                    <a:gd name="T40" fmla="*/ 9 w 87"/>
                    <a:gd name="T41" fmla="*/ 50 h 66"/>
                    <a:gd name="T42" fmla="*/ 3 w 87"/>
                    <a:gd name="T43" fmla="*/ 51 h 66"/>
                    <a:gd name="T44" fmla="*/ 0 w 87"/>
                    <a:gd name="T45" fmla="*/ 55 h 66"/>
                    <a:gd name="T46" fmla="*/ 0 w 87"/>
                    <a:gd name="T47" fmla="*/ 61 h 66"/>
                    <a:gd name="T48" fmla="*/ 5 w 87"/>
                    <a:gd name="T49" fmla="*/ 64 h 66"/>
                    <a:gd name="T50" fmla="*/ 13 w 87"/>
                    <a:gd name="T5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7" h="66">
                      <a:moveTo>
                        <a:pt x="13" y="53"/>
                      </a:moveTo>
                      <a:lnTo>
                        <a:pt x="5" y="64"/>
                      </a:lnTo>
                      <a:lnTo>
                        <a:pt x="20" y="66"/>
                      </a:lnTo>
                      <a:lnTo>
                        <a:pt x="36" y="66"/>
                      </a:lnTo>
                      <a:lnTo>
                        <a:pt x="51" y="62"/>
                      </a:lnTo>
                      <a:lnTo>
                        <a:pt x="64" y="55"/>
                      </a:lnTo>
                      <a:lnTo>
                        <a:pt x="77" y="44"/>
                      </a:lnTo>
                      <a:lnTo>
                        <a:pt x="85" y="32"/>
                      </a:lnTo>
                      <a:lnTo>
                        <a:pt x="87" y="17"/>
                      </a:lnTo>
                      <a:lnTo>
                        <a:pt x="83" y="0"/>
                      </a:lnTo>
                      <a:lnTo>
                        <a:pt x="69" y="7"/>
                      </a:lnTo>
                      <a:lnTo>
                        <a:pt x="74" y="17"/>
                      </a:lnTo>
                      <a:lnTo>
                        <a:pt x="71" y="27"/>
                      </a:lnTo>
                      <a:lnTo>
                        <a:pt x="66" y="35"/>
                      </a:lnTo>
                      <a:lnTo>
                        <a:pt x="57" y="43"/>
                      </a:lnTo>
                      <a:lnTo>
                        <a:pt x="46" y="48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9" y="50"/>
                      </a:lnTo>
                      <a:lnTo>
                        <a:pt x="1" y="62"/>
                      </a:lnTo>
                      <a:lnTo>
                        <a:pt x="9" y="50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5" y="64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52"/>
                <p:cNvSpPr>
                  <a:spLocks/>
                </p:cNvSpPr>
                <p:nvPr/>
              </p:nvSpPr>
              <p:spPr bwMode="auto">
                <a:xfrm flipH="1">
                  <a:off x="3074" y="3260"/>
                  <a:ext cx="33" cy="42"/>
                </a:xfrm>
                <a:custGeom>
                  <a:avLst/>
                  <a:gdLst>
                    <a:gd name="T0" fmla="*/ 12 w 61"/>
                    <a:gd name="T1" fmla="*/ 57 h 71"/>
                    <a:gd name="T2" fmla="*/ 8 w 61"/>
                    <a:gd name="T3" fmla="*/ 71 h 71"/>
                    <a:gd name="T4" fmla="*/ 23 w 61"/>
                    <a:gd name="T5" fmla="*/ 67 h 71"/>
                    <a:gd name="T6" fmla="*/ 36 w 61"/>
                    <a:gd name="T7" fmla="*/ 63 h 71"/>
                    <a:gd name="T8" fmla="*/ 48 w 61"/>
                    <a:gd name="T9" fmla="*/ 54 h 71"/>
                    <a:gd name="T10" fmla="*/ 55 w 61"/>
                    <a:gd name="T11" fmla="*/ 43 h 71"/>
                    <a:gd name="T12" fmla="*/ 58 w 61"/>
                    <a:gd name="T13" fmla="*/ 32 h 71"/>
                    <a:gd name="T14" fmla="*/ 61 w 61"/>
                    <a:gd name="T15" fmla="*/ 20 h 71"/>
                    <a:gd name="T16" fmla="*/ 57 w 61"/>
                    <a:gd name="T17" fmla="*/ 9 h 71"/>
                    <a:gd name="T18" fmla="*/ 53 w 61"/>
                    <a:gd name="T19" fmla="*/ 0 h 71"/>
                    <a:gd name="T20" fmla="*/ 41 w 61"/>
                    <a:gd name="T21" fmla="*/ 9 h 71"/>
                    <a:gd name="T22" fmla="*/ 43 w 61"/>
                    <a:gd name="T23" fmla="*/ 13 h 71"/>
                    <a:gd name="T24" fmla="*/ 45 w 61"/>
                    <a:gd name="T25" fmla="*/ 20 h 71"/>
                    <a:gd name="T26" fmla="*/ 45 w 61"/>
                    <a:gd name="T27" fmla="*/ 29 h 71"/>
                    <a:gd name="T28" fmla="*/ 41 w 61"/>
                    <a:gd name="T29" fmla="*/ 36 h 71"/>
                    <a:gd name="T30" fmla="*/ 36 w 61"/>
                    <a:gd name="T31" fmla="*/ 44 h 71"/>
                    <a:gd name="T32" fmla="*/ 30 w 61"/>
                    <a:gd name="T33" fmla="*/ 49 h 71"/>
                    <a:gd name="T34" fmla="*/ 20 w 61"/>
                    <a:gd name="T35" fmla="*/ 54 h 71"/>
                    <a:gd name="T36" fmla="*/ 8 w 61"/>
                    <a:gd name="T37" fmla="*/ 55 h 71"/>
                    <a:gd name="T38" fmla="*/ 3 w 61"/>
                    <a:gd name="T39" fmla="*/ 69 h 71"/>
                    <a:gd name="T40" fmla="*/ 8 w 61"/>
                    <a:gd name="T41" fmla="*/ 55 h 71"/>
                    <a:gd name="T42" fmla="*/ 2 w 61"/>
                    <a:gd name="T43" fmla="*/ 57 h 71"/>
                    <a:gd name="T44" fmla="*/ 0 w 61"/>
                    <a:gd name="T45" fmla="*/ 63 h 71"/>
                    <a:gd name="T46" fmla="*/ 2 w 61"/>
                    <a:gd name="T47" fmla="*/ 69 h 71"/>
                    <a:gd name="T48" fmla="*/ 8 w 61"/>
                    <a:gd name="T49" fmla="*/ 71 h 71"/>
                    <a:gd name="T50" fmla="*/ 12 w 61"/>
                    <a:gd name="T51" fmla="*/ 5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71">
                      <a:moveTo>
                        <a:pt x="12" y="57"/>
                      </a:moveTo>
                      <a:lnTo>
                        <a:pt x="8" y="71"/>
                      </a:lnTo>
                      <a:lnTo>
                        <a:pt x="23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5" y="43"/>
                      </a:lnTo>
                      <a:lnTo>
                        <a:pt x="58" y="32"/>
                      </a:lnTo>
                      <a:lnTo>
                        <a:pt x="61" y="20"/>
                      </a:lnTo>
                      <a:lnTo>
                        <a:pt x="57" y="9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5" y="20"/>
                      </a:lnTo>
                      <a:lnTo>
                        <a:pt x="45" y="29"/>
                      </a:lnTo>
                      <a:lnTo>
                        <a:pt x="41" y="36"/>
                      </a:lnTo>
                      <a:lnTo>
                        <a:pt x="36" y="44"/>
                      </a:lnTo>
                      <a:lnTo>
                        <a:pt x="30" y="49"/>
                      </a:lnTo>
                      <a:lnTo>
                        <a:pt x="20" y="54"/>
                      </a:lnTo>
                      <a:lnTo>
                        <a:pt x="8" y="55"/>
                      </a:lnTo>
                      <a:lnTo>
                        <a:pt x="3" y="69"/>
                      </a:lnTo>
                      <a:lnTo>
                        <a:pt x="8" y="55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53"/>
                <p:cNvSpPr>
                  <a:spLocks/>
                </p:cNvSpPr>
                <p:nvPr/>
              </p:nvSpPr>
              <p:spPr bwMode="auto">
                <a:xfrm flipH="1">
                  <a:off x="3059" y="3295"/>
                  <a:ext cx="46" cy="27"/>
                </a:xfrm>
                <a:custGeom>
                  <a:avLst/>
                  <a:gdLst>
                    <a:gd name="T0" fmla="*/ 81 w 86"/>
                    <a:gd name="T1" fmla="*/ 32 h 46"/>
                    <a:gd name="T2" fmla="*/ 81 w 86"/>
                    <a:gd name="T3" fmla="*/ 32 h 46"/>
                    <a:gd name="T4" fmla="*/ 71 w 86"/>
                    <a:gd name="T5" fmla="*/ 29 h 46"/>
                    <a:gd name="T6" fmla="*/ 60 w 86"/>
                    <a:gd name="T7" fmla="*/ 25 h 46"/>
                    <a:gd name="T8" fmla="*/ 50 w 86"/>
                    <a:gd name="T9" fmla="*/ 22 h 46"/>
                    <a:gd name="T10" fmla="*/ 39 w 86"/>
                    <a:gd name="T11" fmla="*/ 17 h 46"/>
                    <a:gd name="T12" fmla="*/ 30 w 86"/>
                    <a:gd name="T13" fmla="*/ 13 h 46"/>
                    <a:gd name="T14" fmla="*/ 22 w 86"/>
                    <a:gd name="T15" fmla="*/ 7 h 46"/>
                    <a:gd name="T16" fmla="*/ 14 w 86"/>
                    <a:gd name="T17" fmla="*/ 3 h 46"/>
                    <a:gd name="T18" fmla="*/ 9 w 86"/>
                    <a:gd name="T19" fmla="*/ 0 h 46"/>
                    <a:gd name="T20" fmla="*/ 0 w 86"/>
                    <a:gd name="T21" fmla="*/ 12 h 46"/>
                    <a:gd name="T22" fmla="*/ 7 w 86"/>
                    <a:gd name="T23" fmla="*/ 17 h 46"/>
                    <a:gd name="T24" fmla="*/ 15 w 86"/>
                    <a:gd name="T25" fmla="*/ 21 h 46"/>
                    <a:gd name="T26" fmla="*/ 23 w 86"/>
                    <a:gd name="T27" fmla="*/ 26 h 46"/>
                    <a:gd name="T28" fmla="*/ 35 w 86"/>
                    <a:gd name="T29" fmla="*/ 31 h 46"/>
                    <a:gd name="T30" fmla="*/ 45 w 86"/>
                    <a:gd name="T31" fmla="*/ 36 h 46"/>
                    <a:gd name="T32" fmla="*/ 55 w 86"/>
                    <a:gd name="T33" fmla="*/ 39 h 46"/>
                    <a:gd name="T34" fmla="*/ 67 w 86"/>
                    <a:gd name="T35" fmla="*/ 43 h 46"/>
                    <a:gd name="T36" fmla="*/ 78 w 86"/>
                    <a:gd name="T37" fmla="*/ 46 h 46"/>
                    <a:gd name="T38" fmla="*/ 78 w 86"/>
                    <a:gd name="T39" fmla="*/ 46 h 46"/>
                    <a:gd name="T40" fmla="*/ 78 w 86"/>
                    <a:gd name="T41" fmla="*/ 46 h 46"/>
                    <a:gd name="T42" fmla="*/ 84 w 86"/>
                    <a:gd name="T43" fmla="*/ 45 h 46"/>
                    <a:gd name="T44" fmla="*/ 86 w 86"/>
                    <a:gd name="T45" fmla="*/ 40 h 46"/>
                    <a:gd name="T46" fmla="*/ 85 w 86"/>
                    <a:gd name="T47" fmla="*/ 35 h 46"/>
                    <a:gd name="T48" fmla="*/ 81 w 86"/>
                    <a:gd name="T4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6" h="46">
                      <a:moveTo>
                        <a:pt x="81" y="32"/>
                      </a:moveTo>
                      <a:lnTo>
                        <a:pt x="81" y="32"/>
                      </a:lnTo>
                      <a:lnTo>
                        <a:pt x="71" y="29"/>
                      </a:lnTo>
                      <a:lnTo>
                        <a:pt x="60" y="25"/>
                      </a:lnTo>
                      <a:lnTo>
                        <a:pt x="50" y="22"/>
                      </a:lnTo>
                      <a:lnTo>
                        <a:pt x="39" y="17"/>
                      </a:lnTo>
                      <a:lnTo>
                        <a:pt x="30" y="13"/>
                      </a:lnTo>
                      <a:lnTo>
                        <a:pt x="22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7"/>
                      </a:lnTo>
                      <a:lnTo>
                        <a:pt x="15" y="21"/>
                      </a:lnTo>
                      <a:lnTo>
                        <a:pt x="23" y="26"/>
                      </a:lnTo>
                      <a:lnTo>
                        <a:pt x="35" y="31"/>
                      </a:lnTo>
                      <a:lnTo>
                        <a:pt x="45" y="36"/>
                      </a:lnTo>
                      <a:lnTo>
                        <a:pt x="55" y="39"/>
                      </a:lnTo>
                      <a:lnTo>
                        <a:pt x="67" y="43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45"/>
                      </a:lnTo>
                      <a:lnTo>
                        <a:pt x="86" y="40"/>
                      </a:lnTo>
                      <a:lnTo>
                        <a:pt x="85" y="35"/>
                      </a:lnTo>
                      <a:lnTo>
                        <a:pt x="8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54"/>
                <p:cNvSpPr>
                  <a:spLocks/>
                </p:cNvSpPr>
                <p:nvPr/>
              </p:nvSpPr>
              <p:spPr bwMode="auto">
                <a:xfrm flipH="1">
                  <a:off x="3033" y="3299"/>
                  <a:ext cx="31" cy="26"/>
                </a:xfrm>
                <a:custGeom>
                  <a:avLst/>
                  <a:gdLst>
                    <a:gd name="T0" fmla="*/ 49 w 57"/>
                    <a:gd name="T1" fmla="*/ 0 h 44"/>
                    <a:gd name="T2" fmla="*/ 39 w 57"/>
                    <a:gd name="T3" fmla="*/ 9 h 44"/>
                    <a:gd name="T4" fmla="*/ 43 w 57"/>
                    <a:gd name="T5" fmla="*/ 17 h 44"/>
                    <a:gd name="T6" fmla="*/ 42 w 57"/>
                    <a:gd name="T7" fmla="*/ 24 h 44"/>
                    <a:gd name="T8" fmla="*/ 41 w 57"/>
                    <a:gd name="T9" fmla="*/ 27 h 44"/>
                    <a:gd name="T10" fmla="*/ 38 w 57"/>
                    <a:gd name="T11" fmla="*/ 28 h 44"/>
                    <a:gd name="T12" fmla="*/ 33 w 57"/>
                    <a:gd name="T13" fmla="*/ 29 h 44"/>
                    <a:gd name="T14" fmla="*/ 23 w 57"/>
                    <a:gd name="T15" fmla="*/ 28 h 44"/>
                    <a:gd name="T16" fmla="*/ 14 w 57"/>
                    <a:gd name="T17" fmla="*/ 28 h 44"/>
                    <a:gd name="T18" fmla="*/ 3 w 57"/>
                    <a:gd name="T19" fmla="*/ 24 h 44"/>
                    <a:gd name="T20" fmla="*/ 0 w 57"/>
                    <a:gd name="T21" fmla="*/ 38 h 44"/>
                    <a:gd name="T22" fmla="*/ 12 w 57"/>
                    <a:gd name="T23" fmla="*/ 41 h 44"/>
                    <a:gd name="T24" fmla="*/ 23 w 57"/>
                    <a:gd name="T25" fmla="*/ 44 h 44"/>
                    <a:gd name="T26" fmla="*/ 33 w 57"/>
                    <a:gd name="T27" fmla="*/ 43 h 44"/>
                    <a:gd name="T28" fmla="*/ 43 w 57"/>
                    <a:gd name="T29" fmla="*/ 41 h 44"/>
                    <a:gd name="T30" fmla="*/ 52 w 57"/>
                    <a:gd name="T31" fmla="*/ 36 h 44"/>
                    <a:gd name="T32" fmla="*/ 56 w 57"/>
                    <a:gd name="T33" fmla="*/ 27 h 44"/>
                    <a:gd name="T34" fmla="*/ 57 w 57"/>
                    <a:gd name="T35" fmla="*/ 17 h 44"/>
                    <a:gd name="T36" fmla="*/ 53 w 57"/>
                    <a:gd name="T37" fmla="*/ 5 h 44"/>
                    <a:gd name="T38" fmla="*/ 44 w 57"/>
                    <a:gd name="T39" fmla="*/ 14 h 44"/>
                    <a:gd name="T40" fmla="*/ 53 w 57"/>
                    <a:gd name="T41" fmla="*/ 5 h 44"/>
                    <a:gd name="T42" fmla="*/ 50 w 57"/>
                    <a:gd name="T43" fmla="*/ 0 h 44"/>
                    <a:gd name="T44" fmla="*/ 45 w 57"/>
                    <a:gd name="T45" fmla="*/ 0 h 44"/>
                    <a:gd name="T46" fmla="*/ 41 w 57"/>
                    <a:gd name="T47" fmla="*/ 4 h 44"/>
                    <a:gd name="T48" fmla="*/ 39 w 57"/>
                    <a:gd name="T49" fmla="*/ 9 h 44"/>
                    <a:gd name="T50" fmla="*/ 49 w 57"/>
                    <a:gd name="T5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4">
                      <a:moveTo>
                        <a:pt x="49" y="0"/>
                      </a:moveTo>
                      <a:lnTo>
                        <a:pt x="39" y="9"/>
                      </a:lnTo>
                      <a:lnTo>
                        <a:pt x="43" y="17"/>
                      </a:lnTo>
                      <a:lnTo>
                        <a:pt x="42" y="24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3" y="29"/>
                      </a:lnTo>
                      <a:lnTo>
                        <a:pt x="23" y="28"/>
                      </a:lnTo>
                      <a:lnTo>
                        <a:pt x="14" y="28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12" y="41"/>
                      </a:lnTo>
                      <a:lnTo>
                        <a:pt x="23" y="44"/>
                      </a:lnTo>
                      <a:lnTo>
                        <a:pt x="33" y="43"/>
                      </a:lnTo>
                      <a:lnTo>
                        <a:pt x="43" y="41"/>
                      </a:lnTo>
                      <a:lnTo>
                        <a:pt x="52" y="36"/>
                      </a:lnTo>
                      <a:lnTo>
                        <a:pt x="56" y="27"/>
                      </a:lnTo>
                      <a:lnTo>
                        <a:pt x="57" y="17"/>
                      </a:lnTo>
                      <a:lnTo>
                        <a:pt x="53" y="5"/>
                      </a:lnTo>
                      <a:lnTo>
                        <a:pt x="44" y="14"/>
                      </a:lnTo>
                      <a:lnTo>
                        <a:pt x="53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 flipH="1">
                  <a:off x="2997" y="3259"/>
                  <a:ext cx="43" cy="54"/>
                </a:xfrm>
                <a:custGeom>
                  <a:avLst/>
                  <a:gdLst>
                    <a:gd name="T0" fmla="*/ 35 w 78"/>
                    <a:gd name="T1" fmla="*/ 0 h 91"/>
                    <a:gd name="T2" fmla="*/ 29 w 78"/>
                    <a:gd name="T3" fmla="*/ 13 h 91"/>
                    <a:gd name="T4" fmla="*/ 50 w 78"/>
                    <a:gd name="T5" fmla="*/ 36 h 91"/>
                    <a:gd name="T6" fmla="*/ 60 w 78"/>
                    <a:gd name="T7" fmla="*/ 52 h 91"/>
                    <a:gd name="T8" fmla="*/ 62 w 78"/>
                    <a:gd name="T9" fmla="*/ 65 h 91"/>
                    <a:gd name="T10" fmla="*/ 60 w 78"/>
                    <a:gd name="T11" fmla="*/ 71 h 91"/>
                    <a:gd name="T12" fmla="*/ 53 w 78"/>
                    <a:gd name="T13" fmla="*/ 75 h 91"/>
                    <a:gd name="T14" fmla="*/ 40 w 78"/>
                    <a:gd name="T15" fmla="*/ 75 h 91"/>
                    <a:gd name="T16" fmla="*/ 23 w 78"/>
                    <a:gd name="T17" fmla="*/ 74 h 91"/>
                    <a:gd name="T18" fmla="*/ 5 w 78"/>
                    <a:gd name="T19" fmla="*/ 67 h 91"/>
                    <a:gd name="T20" fmla="*/ 0 w 78"/>
                    <a:gd name="T21" fmla="*/ 81 h 91"/>
                    <a:gd name="T22" fmla="*/ 21 w 78"/>
                    <a:gd name="T23" fmla="*/ 88 h 91"/>
                    <a:gd name="T24" fmla="*/ 40 w 78"/>
                    <a:gd name="T25" fmla="*/ 91 h 91"/>
                    <a:gd name="T26" fmla="*/ 58 w 78"/>
                    <a:gd name="T27" fmla="*/ 89 h 91"/>
                    <a:gd name="T28" fmla="*/ 71 w 78"/>
                    <a:gd name="T29" fmla="*/ 80 h 91"/>
                    <a:gd name="T30" fmla="*/ 78 w 78"/>
                    <a:gd name="T31" fmla="*/ 65 h 91"/>
                    <a:gd name="T32" fmla="*/ 74 w 78"/>
                    <a:gd name="T33" fmla="*/ 48 h 91"/>
                    <a:gd name="T34" fmla="*/ 61 w 78"/>
                    <a:gd name="T35" fmla="*/ 27 h 91"/>
                    <a:gd name="T36" fmla="*/ 38 w 78"/>
                    <a:gd name="T37" fmla="*/ 2 h 91"/>
                    <a:gd name="T38" fmla="*/ 32 w 78"/>
                    <a:gd name="T39" fmla="*/ 14 h 91"/>
                    <a:gd name="T40" fmla="*/ 38 w 78"/>
                    <a:gd name="T41" fmla="*/ 2 h 91"/>
                    <a:gd name="T42" fmla="*/ 32 w 78"/>
                    <a:gd name="T43" fmla="*/ 0 h 91"/>
                    <a:gd name="T44" fmla="*/ 29 w 78"/>
                    <a:gd name="T45" fmla="*/ 3 h 91"/>
                    <a:gd name="T46" fmla="*/ 27 w 78"/>
                    <a:gd name="T47" fmla="*/ 8 h 91"/>
                    <a:gd name="T48" fmla="*/ 29 w 78"/>
                    <a:gd name="T49" fmla="*/ 13 h 91"/>
                    <a:gd name="T50" fmla="*/ 35 w 7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1">
                      <a:moveTo>
                        <a:pt x="35" y="0"/>
                      </a:moveTo>
                      <a:lnTo>
                        <a:pt x="29" y="13"/>
                      </a:lnTo>
                      <a:lnTo>
                        <a:pt x="50" y="36"/>
                      </a:lnTo>
                      <a:lnTo>
                        <a:pt x="60" y="52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0" y="75"/>
                      </a:lnTo>
                      <a:lnTo>
                        <a:pt x="23" y="74"/>
                      </a:lnTo>
                      <a:lnTo>
                        <a:pt x="5" y="67"/>
                      </a:lnTo>
                      <a:lnTo>
                        <a:pt x="0" y="81"/>
                      </a:lnTo>
                      <a:lnTo>
                        <a:pt x="21" y="88"/>
                      </a:lnTo>
                      <a:lnTo>
                        <a:pt x="40" y="91"/>
                      </a:lnTo>
                      <a:lnTo>
                        <a:pt x="58" y="89"/>
                      </a:lnTo>
                      <a:lnTo>
                        <a:pt x="71" y="80"/>
                      </a:lnTo>
                      <a:lnTo>
                        <a:pt x="78" y="65"/>
                      </a:lnTo>
                      <a:lnTo>
                        <a:pt x="74" y="48"/>
                      </a:lnTo>
                      <a:lnTo>
                        <a:pt x="61" y="27"/>
                      </a:lnTo>
                      <a:lnTo>
                        <a:pt x="38" y="2"/>
                      </a:lnTo>
                      <a:lnTo>
                        <a:pt x="32" y="1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9" y="3"/>
                      </a:lnTo>
                      <a:lnTo>
                        <a:pt x="27" y="8"/>
                      </a:lnTo>
                      <a:lnTo>
                        <a:pt x="29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6"/>
                <p:cNvSpPr>
                  <a:spLocks/>
                </p:cNvSpPr>
                <p:nvPr/>
              </p:nvSpPr>
              <p:spPr bwMode="auto">
                <a:xfrm flipH="1">
                  <a:off x="3001" y="3209"/>
                  <a:ext cx="29" cy="59"/>
                </a:xfrm>
                <a:custGeom>
                  <a:avLst/>
                  <a:gdLst>
                    <a:gd name="T0" fmla="*/ 14 w 54"/>
                    <a:gd name="T1" fmla="*/ 8 h 97"/>
                    <a:gd name="T2" fmla="*/ 1 w 54"/>
                    <a:gd name="T3" fmla="*/ 11 h 97"/>
                    <a:gd name="T4" fmla="*/ 20 w 54"/>
                    <a:gd name="T5" fmla="*/ 32 h 97"/>
                    <a:gd name="T6" fmla="*/ 30 w 54"/>
                    <a:gd name="T7" fmla="*/ 49 h 97"/>
                    <a:gd name="T8" fmla="*/ 37 w 54"/>
                    <a:gd name="T9" fmla="*/ 63 h 97"/>
                    <a:gd name="T10" fmla="*/ 38 w 54"/>
                    <a:gd name="T11" fmla="*/ 73 h 97"/>
                    <a:gd name="T12" fmla="*/ 38 w 54"/>
                    <a:gd name="T13" fmla="*/ 78 h 97"/>
                    <a:gd name="T14" fmla="*/ 34 w 54"/>
                    <a:gd name="T15" fmla="*/ 80 h 97"/>
                    <a:gd name="T16" fmla="*/ 28 w 54"/>
                    <a:gd name="T17" fmla="*/ 81 h 97"/>
                    <a:gd name="T18" fmla="*/ 18 w 54"/>
                    <a:gd name="T19" fmla="*/ 81 h 97"/>
                    <a:gd name="T20" fmla="*/ 15 w 54"/>
                    <a:gd name="T21" fmla="*/ 95 h 97"/>
                    <a:gd name="T22" fmla="*/ 28 w 54"/>
                    <a:gd name="T23" fmla="*/ 97 h 97"/>
                    <a:gd name="T24" fmla="*/ 41 w 54"/>
                    <a:gd name="T25" fmla="*/ 94 h 97"/>
                    <a:gd name="T26" fmla="*/ 50 w 54"/>
                    <a:gd name="T27" fmla="*/ 85 h 97"/>
                    <a:gd name="T28" fmla="*/ 54 w 54"/>
                    <a:gd name="T29" fmla="*/ 73 h 97"/>
                    <a:gd name="T30" fmla="*/ 51 w 54"/>
                    <a:gd name="T31" fmla="*/ 58 h 97"/>
                    <a:gd name="T32" fmla="*/ 44 w 54"/>
                    <a:gd name="T33" fmla="*/ 42 h 97"/>
                    <a:gd name="T34" fmla="*/ 31 w 54"/>
                    <a:gd name="T35" fmla="*/ 23 h 97"/>
                    <a:gd name="T36" fmla="*/ 13 w 54"/>
                    <a:gd name="T37" fmla="*/ 2 h 97"/>
                    <a:gd name="T38" fmla="*/ 0 w 54"/>
                    <a:gd name="T39" fmla="*/ 5 h 97"/>
                    <a:gd name="T40" fmla="*/ 13 w 54"/>
                    <a:gd name="T41" fmla="*/ 2 h 97"/>
                    <a:gd name="T42" fmla="*/ 8 w 54"/>
                    <a:gd name="T43" fmla="*/ 0 h 97"/>
                    <a:gd name="T44" fmla="*/ 3 w 54"/>
                    <a:gd name="T45" fmla="*/ 1 h 97"/>
                    <a:gd name="T46" fmla="*/ 0 w 54"/>
                    <a:gd name="T47" fmla="*/ 5 h 97"/>
                    <a:gd name="T48" fmla="*/ 1 w 54"/>
                    <a:gd name="T49" fmla="*/ 11 h 97"/>
                    <a:gd name="T50" fmla="*/ 14 w 54"/>
                    <a:gd name="T51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97">
                      <a:moveTo>
                        <a:pt x="14" y="8"/>
                      </a:moveTo>
                      <a:lnTo>
                        <a:pt x="1" y="11"/>
                      </a:lnTo>
                      <a:lnTo>
                        <a:pt x="20" y="32"/>
                      </a:lnTo>
                      <a:lnTo>
                        <a:pt x="30" y="49"/>
                      </a:lnTo>
                      <a:lnTo>
                        <a:pt x="37" y="63"/>
                      </a:lnTo>
                      <a:lnTo>
                        <a:pt x="38" y="73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28" y="81"/>
                      </a:lnTo>
                      <a:lnTo>
                        <a:pt x="18" y="81"/>
                      </a:lnTo>
                      <a:lnTo>
                        <a:pt x="15" y="95"/>
                      </a:lnTo>
                      <a:lnTo>
                        <a:pt x="28" y="97"/>
                      </a:lnTo>
                      <a:lnTo>
                        <a:pt x="41" y="94"/>
                      </a:lnTo>
                      <a:lnTo>
                        <a:pt x="50" y="85"/>
                      </a:lnTo>
                      <a:lnTo>
                        <a:pt x="54" y="73"/>
                      </a:lnTo>
                      <a:lnTo>
                        <a:pt x="51" y="58"/>
                      </a:lnTo>
                      <a:lnTo>
                        <a:pt x="44" y="42"/>
                      </a:lnTo>
                      <a:lnTo>
                        <a:pt x="31" y="23"/>
                      </a:lnTo>
                      <a:lnTo>
                        <a:pt x="13" y="2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57"/>
                <p:cNvSpPr>
                  <a:spLocks/>
                </p:cNvSpPr>
                <p:nvPr/>
              </p:nvSpPr>
              <p:spPr bwMode="auto">
                <a:xfrm flipH="1">
                  <a:off x="3026" y="3104"/>
                  <a:ext cx="185" cy="193"/>
                </a:xfrm>
                <a:custGeom>
                  <a:avLst/>
                  <a:gdLst>
                    <a:gd name="T0" fmla="*/ 36 w 346"/>
                    <a:gd name="T1" fmla="*/ 15 h 321"/>
                    <a:gd name="T2" fmla="*/ 18 w 346"/>
                    <a:gd name="T3" fmla="*/ 36 h 321"/>
                    <a:gd name="T4" fmla="*/ 5 w 346"/>
                    <a:gd name="T5" fmla="*/ 64 h 321"/>
                    <a:gd name="T6" fmla="*/ 0 w 346"/>
                    <a:gd name="T7" fmla="*/ 98 h 321"/>
                    <a:gd name="T8" fmla="*/ 6 w 346"/>
                    <a:gd name="T9" fmla="*/ 132 h 321"/>
                    <a:gd name="T10" fmla="*/ 20 w 346"/>
                    <a:gd name="T11" fmla="*/ 177 h 321"/>
                    <a:gd name="T12" fmla="*/ 54 w 346"/>
                    <a:gd name="T13" fmla="*/ 230 h 321"/>
                    <a:gd name="T14" fmla="*/ 117 w 346"/>
                    <a:gd name="T15" fmla="*/ 285 h 321"/>
                    <a:gd name="T16" fmla="*/ 169 w 346"/>
                    <a:gd name="T17" fmla="*/ 313 h 321"/>
                    <a:gd name="T18" fmla="*/ 181 w 346"/>
                    <a:gd name="T19" fmla="*/ 316 h 321"/>
                    <a:gd name="T20" fmla="*/ 191 w 346"/>
                    <a:gd name="T21" fmla="*/ 320 h 321"/>
                    <a:gd name="T22" fmla="*/ 199 w 346"/>
                    <a:gd name="T23" fmla="*/ 321 h 321"/>
                    <a:gd name="T24" fmla="*/ 218 w 346"/>
                    <a:gd name="T25" fmla="*/ 318 h 321"/>
                    <a:gd name="T26" fmla="*/ 238 w 346"/>
                    <a:gd name="T27" fmla="*/ 307 h 321"/>
                    <a:gd name="T28" fmla="*/ 247 w 346"/>
                    <a:gd name="T29" fmla="*/ 289 h 321"/>
                    <a:gd name="T30" fmla="*/ 246 w 346"/>
                    <a:gd name="T31" fmla="*/ 269 h 321"/>
                    <a:gd name="T32" fmla="*/ 256 w 346"/>
                    <a:gd name="T33" fmla="*/ 264 h 321"/>
                    <a:gd name="T34" fmla="*/ 284 w 346"/>
                    <a:gd name="T35" fmla="*/ 260 h 321"/>
                    <a:gd name="T36" fmla="*/ 307 w 346"/>
                    <a:gd name="T37" fmla="*/ 245 h 321"/>
                    <a:gd name="T38" fmla="*/ 316 w 346"/>
                    <a:gd name="T39" fmla="*/ 222 h 321"/>
                    <a:gd name="T40" fmla="*/ 323 w 346"/>
                    <a:gd name="T41" fmla="*/ 207 h 321"/>
                    <a:gd name="T42" fmla="*/ 341 w 346"/>
                    <a:gd name="T43" fmla="*/ 193 h 321"/>
                    <a:gd name="T44" fmla="*/ 346 w 346"/>
                    <a:gd name="T45" fmla="*/ 170 h 321"/>
                    <a:gd name="T46" fmla="*/ 339 w 346"/>
                    <a:gd name="T47" fmla="*/ 145 h 321"/>
                    <a:gd name="T48" fmla="*/ 321 w 346"/>
                    <a:gd name="T49" fmla="*/ 126 h 321"/>
                    <a:gd name="T50" fmla="*/ 300 w 346"/>
                    <a:gd name="T51" fmla="*/ 107 h 321"/>
                    <a:gd name="T52" fmla="*/ 272 w 346"/>
                    <a:gd name="T53" fmla="*/ 83 h 321"/>
                    <a:gd name="T54" fmla="*/ 237 w 346"/>
                    <a:gd name="T55" fmla="*/ 56 h 321"/>
                    <a:gd name="T56" fmla="*/ 199 w 346"/>
                    <a:gd name="T57" fmla="*/ 31 h 321"/>
                    <a:gd name="T58" fmla="*/ 157 w 346"/>
                    <a:gd name="T59" fmla="*/ 13 h 321"/>
                    <a:gd name="T60" fmla="*/ 113 w 346"/>
                    <a:gd name="T61" fmla="*/ 1 h 321"/>
                    <a:gd name="T62" fmla="*/ 68 w 346"/>
                    <a:gd name="T63" fmla="*/ 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321">
                      <a:moveTo>
                        <a:pt x="45" y="9"/>
                      </a:moveTo>
                      <a:lnTo>
                        <a:pt x="36" y="15"/>
                      </a:lnTo>
                      <a:lnTo>
                        <a:pt x="27" y="24"/>
                      </a:lnTo>
                      <a:lnTo>
                        <a:pt x="18" y="36"/>
                      </a:lnTo>
                      <a:lnTo>
                        <a:pt x="10" y="49"/>
                      </a:lnTo>
                      <a:lnTo>
                        <a:pt x="5" y="64"/>
                      </a:lnTo>
                      <a:lnTo>
                        <a:pt x="1" y="82"/>
                      </a:lnTo>
                      <a:lnTo>
                        <a:pt x="0" y="98"/>
                      </a:lnTo>
                      <a:lnTo>
                        <a:pt x="2" y="115"/>
                      </a:lnTo>
                      <a:lnTo>
                        <a:pt x="6" y="132"/>
                      </a:lnTo>
                      <a:lnTo>
                        <a:pt x="12" y="153"/>
                      </a:lnTo>
                      <a:lnTo>
                        <a:pt x="20" y="177"/>
                      </a:lnTo>
                      <a:lnTo>
                        <a:pt x="33" y="203"/>
                      </a:lnTo>
                      <a:lnTo>
                        <a:pt x="54" y="230"/>
                      </a:lnTo>
                      <a:lnTo>
                        <a:pt x="81" y="258"/>
                      </a:lnTo>
                      <a:lnTo>
                        <a:pt x="117" y="285"/>
                      </a:lnTo>
                      <a:lnTo>
                        <a:pt x="163" y="310"/>
                      </a:lnTo>
                      <a:lnTo>
                        <a:pt x="169" y="313"/>
                      </a:lnTo>
                      <a:lnTo>
                        <a:pt x="175" y="315"/>
                      </a:lnTo>
                      <a:lnTo>
                        <a:pt x="181" y="316"/>
                      </a:lnTo>
                      <a:lnTo>
                        <a:pt x="185" y="318"/>
                      </a:lnTo>
                      <a:lnTo>
                        <a:pt x="191" y="320"/>
                      </a:lnTo>
                      <a:lnTo>
                        <a:pt x="196" y="320"/>
                      </a:lnTo>
                      <a:lnTo>
                        <a:pt x="199" y="321"/>
                      </a:lnTo>
                      <a:lnTo>
                        <a:pt x="204" y="321"/>
                      </a:lnTo>
                      <a:lnTo>
                        <a:pt x="218" y="318"/>
                      </a:lnTo>
                      <a:lnTo>
                        <a:pt x="229" y="314"/>
                      </a:lnTo>
                      <a:lnTo>
                        <a:pt x="238" y="307"/>
                      </a:lnTo>
                      <a:lnTo>
                        <a:pt x="244" y="298"/>
                      </a:lnTo>
                      <a:lnTo>
                        <a:pt x="247" y="289"/>
                      </a:lnTo>
                      <a:lnTo>
                        <a:pt x="249" y="278"/>
                      </a:lnTo>
                      <a:lnTo>
                        <a:pt x="246" y="269"/>
                      </a:lnTo>
                      <a:lnTo>
                        <a:pt x="243" y="262"/>
                      </a:lnTo>
                      <a:lnTo>
                        <a:pt x="256" y="264"/>
                      </a:lnTo>
                      <a:lnTo>
                        <a:pt x="270" y="264"/>
                      </a:lnTo>
                      <a:lnTo>
                        <a:pt x="284" y="260"/>
                      </a:lnTo>
                      <a:lnTo>
                        <a:pt x="297" y="254"/>
                      </a:lnTo>
                      <a:lnTo>
                        <a:pt x="307" y="245"/>
                      </a:lnTo>
                      <a:lnTo>
                        <a:pt x="314" y="235"/>
                      </a:lnTo>
                      <a:lnTo>
                        <a:pt x="316" y="222"/>
                      </a:lnTo>
                      <a:lnTo>
                        <a:pt x="312" y="208"/>
                      </a:lnTo>
                      <a:lnTo>
                        <a:pt x="323" y="207"/>
                      </a:lnTo>
                      <a:lnTo>
                        <a:pt x="334" y="201"/>
                      </a:lnTo>
                      <a:lnTo>
                        <a:pt x="341" y="193"/>
                      </a:lnTo>
                      <a:lnTo>
                        <a:pt x="345" y="182"/>
                      </a:lnTo>
                      <a:lnTo>
                        <a:pt x="346" y="170"/>
                      </a:lnTo>
                      <a:lnTo>
                        <a:pt x="345" y="157"/>
                      </a:lnTo>
                      <a:lnTo>
                        <a:pt x="339" y="145"/>
                      </a:lnTo>
                      <a:lnTo>
                        <a:pt x="329" y="133"/>
                      </a:lnTo>
                      <a:lnTo>
                        <a:pt x="321" y="126"/>
                      </a:lnTo>
                      <a:lnTo>
                        <a:pt x="312" y="117"/>
                      </a:lnTo>
                      <a:lnTo>
                        <a:pt x="300" y="107"/>
                      </a:lnTo>
                      <a:lnTo>
                        <a:pt x="287" y="95"/>
                      </a:lnTo>
                      <a:lnTo>
                        <a:pt x="272" y="83"/>
                      </a:lnTo>
                      <a:lnTo>
                        <a:pt x="256" y="69"/>
                      </a:lnTo>
                      <a:lnTo>
                        <a:pt x="237" y="56"/>
                      </a:lnTo>
                      <a:lnTo>
                        <a:pt x="219" y="44"/>
                      </a:lnTo>
                      <a:lnTo>
                        <a:pt x="199" y="31"/>
                      </a:lnTo>
                      <a:lnTo>
                        <a:pt x="178" y="21"/>
                      </a:lnTo>
                      <a:lnTo>
                        <a:pt x="157" y="13"/>
                      </a:lnTo>
                      <a:lnTo>
                        <a:pt x="135" y="6"/>
                      </a:lnTo>
                      <a:lnTo>
                        <a:pt x="113" y="1"/>
                      </a:lnTo>
                      <a:lnTo>
                        <a:pt x="90" y="0"/>
                      </a:lnTo>
                      <a:lnTo>
                        <a:pt x="68" y="3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58"/>
                <p:cNvSpPr>
                  <a:spLocks/>
                </p:cNvSpPr>
                <p:nvPr/>
              </p:nvSpPr>
              <p:spPr bwMode="auto">
                <a:xfrm flipH="1">
                  <a:off x="3186" y="3105"/>
                  <a:ext cx="29" cy="72"/>
                </a:xfrm>
                <a:custGeom>
                  <a:avLst/>
                  <a:gdLst>
                    <a:gd name="T0" fmla="*/ 17 w 56"/>
                    <a:gd name="T1" fmla="*/ 112 h 120"/>
                    <a:gd name="T2" fmla="*/ 17 w 56"/>
                    <a:gd name="T3" fmla="*/ 112 h 120"/>
                    <a:gd name="T4" fmla="*/ 16 w 56"/>
                    <a:gd name="T5" fmla="*/ 96 h 120"/>
                    <a:gd name="T6" fmla="*/ 16 w 56"/>
                    <a:gd name="T7" fmla="*/ 80 h 120"/>
                    <a:gd name="T8" fmla="*/ 20 w 56"/>
                    <a:gd name="T9" fmla="*/ 63 h 120"/>
                    <a:gd name="T10" fmla="*/ 25 w 56"/>
                    <a:gd name="T11" fmla="*/ 51 h 120"/>
                    <a:gd name="T12" fmla="*/ 32 w 56"/>
                    <a:gd name="T13" fmla="*/ 37 h 120"/>
                    <a:gd name="T14" fmla="*/ 40 w 56"/>
                    <a:gd name="T15" fmla="*/ 27 h 120"/>
                    <a:gd name="T16" fmla="*/ 48 w 56"/>
                    <a:gd name="T17" fmla="*/ 19 h 120"/>
                    <a:gd name="T18" fmla="*/ 56 w 56"/>
                    <a:gd name="T19" fmla="*/ 14 h 120"/>
                    <a:gd name="T20" fmla="*/ 49 w 56"/>
                    <a:gd name="T21" fmla="*/ 0 h 120"/>
                    <a:gd name="T22" fmla="*/ 39 w 56"/>
                    <a:gd name="T23" fmla="*/ 7 h 120"/>
                    <a:gd name="T24" fmla="*/ 29 w 56"/>
                    <a:gd name="T25" fmla="*/ 17 h 120"/>
                    <a:gd name="T26" fmla="*/ 21 w 56"/>
                    <a:gd name="T27" fmla="*/ 30 h 120"/>
                    <a:gd name="T28" fmla="*/ 12 w 56"/>
                    <a:gd name="T29" fmla="*/ 44 h 120"/>
                    <a:gd name="T30" fmla="*/ 6 w 56"/>
                    <a:gd name="T31" fmla="*/ 61 h 120"/>
                    <a:gd name="T32" fmla="*/ 2 w 56"/>
                    <a:gd name="T33" fmla="*/ 80 h 120"/>
                    <a:gd name="T34" fmla="*/ 0 w 56"/>
                    <a:gd name="T35" fmla="*/ 96 h 120"/>
                    <a:gd name="T36" fmla="*/ 3 w 56"/>
                    <a:gd name="T37" fmla="*/ 114 h 120"/>
                    <a:gd name="T38" fmla="*/ 3 w 56"/>
                    <a:gd name="T39" fmla="*/ 114 h 120"/>
                    <a:gd name="T40" fmla="*/ 3 w 56"/>
                    <a:gd name="T41" fmla="*/ 114 h 120"/>
                    <a:gd name="T42" fmla="*/ 6 w 56"/>
                    <a:gd name="T43" fmla="*/ 119 h 120"/>
                    <a:gd name="T44" fmla="*/ 12 w 56"/>
                    <a:gd name="T45" fmla="*/ 120 h 120"/>
                    <a:gd name="T46" fmla="*/ 16 w 56"/>
                    <a:gd name="T47" fmla="*/ 117 h 120"/>
                    <a:gd name="T48" fmla="*/ 17 w 56"/>
                    <a:gd name="T49" fmla="*/ 1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120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16" y="96"/>
                      </a:lnTo>
                      <a:lnTo>
                        <a:pt x="16" y="80"/>
                      </a:lnTo>
                      <a:lnTo>
                        <a:pt x="20" y="63"/>
                      </a:lnTo>
                      <a:lnTo>
                        <a:pt x="25" y="51"/>
                      </a:lnTo>
                      <a:lnTo>
                        <a:pt x="32" y="37"/>
                      </a:lnTo>
                      <a:lnTo>
                        <a:pt x="40" y="27"/>
                      </a:lnTo>
                      <a:lnTo>
                        <a:pt x="48" y="19"/>
                      </a:lnTo>
                      <a:lnTo>
                        <a:pt x="56" y="14"/>
                      </a:lnTo>
                      <a:lnTo>
                        <a:pt x="49" y="0"/>
                      </a:lnTo>
                      <a:lnTo>
                        <a:pt x="39" y="7"/>
                      </a:lnTo>
                      <a:lnTo>
                        <a:pt x="29" y="17"/>
                      </a:lnTo>
                      <a:lnTo>
                        <a:pt x="21" y="30"/>
                      </a:lnTo>
                      <a:lnTo>
                        <a:pt x="12" y="44"/>
                      </a:lnTo>
                      <a:lnTo>
                        <a:pt x="6" y="61"/>
                      </a:lnTo>
                      <a:lnTo>
                        <a:pt x="2" y="80"/>
                      </a:lnTo>
                      <a:lnTo>
                        <a:pt x="0" y="96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6" y="119"/>
                      </a:lnTo>
                      <a:lnTo>
                        <a:pt x="12" y="120"/>
                      </a:lnTo>
                      <a:lnTo>
                        <a:pt x="16" y="117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9"/>
                <p:cNvSpPr>
                  <a:spLocks/>
                </p:cNvSpPr>
                <p:nvPr/>
              </p:nvSpPr>
              <p:spPr bwMode="auto">
                <a:xfrm flipH="1">
                  <a:off x="3123" y="3173"/>
                  <a:ext cx="91" cy="122"/>
                </a:xfrm>
                <a:custGeom>
                  <a:avLst/>
                  <a:gdLst>
                    <a:gd name="T0" fmla="*/ 171 w 171"/>
                    <a:gd name="T1" fmla="*/ 190 h 203"/>
                    <a:gd name="T2" fmla="*/ 171 w 171"/>
                    <a:gd name="T3" fmla="*/ 190 h 203"/>
                    <a:gd name="T4" fmla="*/ 126 w 171"/>
                    <a:gd name="T5" fmla="*/ 165 h 203"/>
                    <a:gd name="T6" fmla="*/ 90 w 171"/>
                    <a:gd name="T7" fmla="*/ 138 h 203"/>
                    <a:gd name="T8" fmla="*/ 65 w 171"/>
                    <a:gd name="T9" fmla="*/ 111 h 203"/>
                    <a:gd name="T10" fmla="*/ 44 w 171"/>
                    <a:gd name="T11" fmla="*/ 86 h 203"/>
                    <a:gd name="T12" fmla="*/ 32 w 171"/>
                    <a:gd name="T13" fmla="*/ 61 h 203"/>
                    <a:gd name="T14" fmla="*/ 23 w 171"/>
                    <a:gd name="T15" fmla="*/ 37 h 203"/>
                    <a:gd name="T16" fmla="*/ 18 w 171"/>
                    <a:gd name="T17" fmla="*/ 17 h 203"/>
                    <a:gd name="T18" fmla="*/ 14 w 171"/>
                    <a:gd name="T19" fmla="*/ 0 h 203"/>
                    <a:gd name="T20" fmla="*/ 0 w 171"/>
                    <a:gd name="T21" fmla="*/ 2 h 203"/>
                    <a:gd name="T22" fmla="*/ 4 w 171"/>
                    <a:gd name="T23" fmla="*/ 19 h 203"/>
                    <a:gd name="T24" fmla="*/ 10 w 171"/>
                    <a:gd name="T25" fmla="*/ 41 h 203"/>
                    <a:gd name="T26" fmla="*/ 18 w 171"/>
                    <a:gd name="T27" fmla="*/ 65 h 203"/>
                    <a:gd name="T28" fmla="*/ 33 w 171"/>
                    <a:gd name="T29" fmla="*/ 93 h 203"/>
                    <a:gd name="T30" fmla="*/ 53 w 171"/>
                    <a:gd name="T31" fmla="*/ 121 h 203"/>
                    <a:gd name="T32" fmla="*/ 81 w 171"/>
                    <a:gd name="T33" fmla="*/ 149 h 203"/>
                    <a:gd name="T34" fmla="*/ 119 w 171"/>
                    <a:gd name="T35" fmla="*/ 177 h 203"/>
                    <a:gd name="T36" fmla="*/ 166 w 171"/>
                    <a:gd name="T37" fmla="*/ 203 h 203"/>
                    <a:gd name="T38" fmla="*/ 166 w 171"/>
                    <a:gd name="T39" fmla="*/ 203 h 203"/>
                    <a:gd name="T40" fmla="*/ 171 w 171"/>
                    <a:gd name="T41" fmla="*/ 19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1" h="203">
                      <a:moveTo>
                        <a:pt x="171" y="190"/>
                      </a:moveTo>
                      <a:lnTo>
                        <a:pt x="171" y="190"/>
                      </a:lnTo>
                      <a:lnTo>
                        <a:pt x="126" y="165"/>
                      </a:lnTo>
                      <a:lnTo>
                        <a:pt x="90" y="138"/>
                      </a:lnTo>
                      <a:lnTo>
                        <a:pt x="65" y="111"/>
                      </a:lnTo>
                      <a:lnTo>
                        <a:pt x="44" y="86"/>
                      </a:lnTo>
                      <a:lnTo>
                        <a:pt x="32" y="61"/>
                      </a:lnTo>
                      <a:lnTo>
                        <a:pt x="23" y="37"/>
                      </a:lnTo>
                      <a:lnTo>
                        <a:pt x="18" y="1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0" y="41"/>
                      </a:lnTo>
                      <a:lnTo>
                        <a:pt x="18" y="65"/>
                      </a:lnTo>
                      <a:lnTo>
                        <a:pt x="33" y="93"/>
                      </a:lnTo>
                      <a:lnTo>
                        <a:pt x="53" y="121"/>
                      </a:lnTo>
                      <a:lnTo>
                        <a:pt x="81" y="149"/>
                      </a:lnTo>
                      <a:lnTo>
                        <a:pt x="119" y="177"/>
                      </a:lnTo>
                      <a:lnTo>
                        <a:pt x="166" y="203"/>
                      </a:lnTo>
                      <a:lnTo>
                        <a:pt x="166" y="203"/>
                      </a:lnTo>
                      <a:lnTo>
                        <a:pt x="17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0"/>
                <p:cNvSpPr>
                  <a:spLocks/>
                </p:cNvSpPr>
                <p:nvPr/>
              </p:nvSpPr>
              <p:spPr bwMode="auto">
                <a:xfrm flipH="1">
                  <a:off x="3098" y="3287"/>
                  <a:ext cx="27" cy="15"/>
                </a:xfrm>
                <a:custGeom>
                  <a:avLst/>
                  <a:gdLst>
                    <a:gd name="T0" fmla="*/ 43 w 51"/>
                    <a:gd name="T1" fmla="*/ 9 h 25"/>
                    <a:gd name="T2" fmla="*/ 43 w 51"/>
                    <a:gd name="T3" fmla="*/ 9 h 25"/>
                    <a:gd name="T4" fmla="*/ 38 w 51"/>
                    <a:gd name="T5" fmla="*/ 10 h 25"/>
                    <a:gd name="T6" fmla="*/ 35 w 51"/>
                    <a:gd name="T7" fmla="*/ 9 h 25"/>
                    <a:gd name="T8" fmla="*/ 30 w 51"/>
                    <a:gd name="T9" fmla="*/ 9 h 25"/>
                    <a:gd name="T10" fmla="*/ 27 w 51"/>
                    <a:gd name="T11" fmla="*/ 8 h 25"/>
                    <a:gd name="T12" fmla="*/ 22 w 51"/>
                    <a:gd name="T13" fmla="*/ 5 h 25"/>
                    <a:gd name="T14" fmla="*/ 15 w 51"/>
                    <a:gd name="T15" fmla="*/ 4 h 25"/>
                    <a:gd name="T16" fmla="*/ 11 w 51"/>
                    <a:gd name="T17" fmla="*/ 2 h 25"/>
                    <a:gd name="T18" fmla="*/ 5 w 51"/>
                    <a:gd name="T19" fmla="*/ 0 h 25"/>
                    <a:gd name="T20" fmla="*/ 0 w 51"/>
                    <a:gd name="T21" fmla="*/ 13 h 25"/>
                    <a:gd name="T22" fmla="*/ 6 w 51"/>
                    <a:gd name="T23" fmla="*/ 16 h 25"/>
                    <a:gd name="T24" fmla="*/ 13 w 51"/>
                    <a:gd name="T25" fmla="*/ 18 h 25"/>
                    <a:gd name="T26" fmla="*/ 17 w 51"/>
                    <a:gd name="T27" fmla="*/ 19 h 25"/>
                    <a:gd name="T28" fmla="*/ 22 w 51"/>
                    <a:gd name="T29" fmla="*/ 21 h 25"/>
                    <a:gd name="T30" fmla="*/ 30 w 51"/>
                    <a:gd name="T31" fmla="*/ 23 h 25"/>
                    <a:gd name="T32" fmla="*/ 35 w 51"/>
                    <a:gd name="T33" fmla="*/ 23 h 25"/>
                    <a:gd name="T34" fmla="*/ 38 w 51"/>
                    <a:gd name="T35" fmla="*/ 24 h 25"/>
                    <a:gd name="T36" fmla="*/ 43 w 51"/>
                    <a:gd name="T37" fmla="*/ 25 h 25"/>
                    <a:gd name="T38" fmla="*/ 43 w 51"/>
                    <a:gd name="T39" fmla="*/ 25 h 25"/>
                    <a:gd name="T40" fmla="*/ 43 w 51"/>
                    <a:gd name="T41" fmla="*/ 25 h 25"/>
                    <a:gd name="T42" fmla="*/ 48 w 51"/>
                    <a:gd name="T43" fmla="*/ 23 h 25"/>
                    <a:gd name="T44" fmla="*/ 51 w 51"/>
                    <a:gd name="T45" fmla="*/ 17 h 25"/>
                    <a:gd name="T46" fmla="*/ 48 w 51"/>
                    <a:gd name="T47" fmla="*/ 11 h 25"/>
                    <a:gd name="T48" fmla="*/ 43 w 51"/>
                    <a:gd name="T4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5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38" y="10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27" y="8"/>
                      </a:lnTo>
                      <a:lnTo>
                        <a:pt x="22" y="5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7" y="19"/>
                      </a:lnTo>
                      <a:lnTo>
                        <a:pt x="22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8" y="23"/>
                      </a:lnTo>
                      <a:lnTo>
                        <a:pt x="51" y="17"/>
                      </a:lnTo>
                      <a:lnTo>
                        <a:pt x="48" y="1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 flipH="1">
                  <a:off x="3074" y="3259"/>
                  <a:ext cx="29" cy="43"/>
                </a:xfrm>
                <a:custGeom>
                  <a:avLst/>
                  <a:gdLst>
                    <a:gd name="T0" fmla="*/ 41 w 53"/>
                    <a:gd name="T1" fmla="*/ 0 h 74"/>
                    <a:gd name="T2" fmla="*/ 33 w 53"/>
                    <a:gd name="T3" fmla="*/ 12 h 74"/>
                    <a:gd name="T4" fmla="*/ 35 w 53"/>
                    <a:gd name="T5" fmla="*/ 16 h 74"/>
                    <a:gd name="T6" fmla="*/ 37 w 53"/>
                    <a:gd name="T7" fmla="*/ 23 h 74"/>
                    <a:gd name="T8" fmla="*/ 37 w 53"/>
                    <a:gd name="T9" fmla="*/ 32 h 74"/>
                    <a:gd name="T10" fmla="*/ 33 w 53"/>
                    <a:gd name="T11" fmla="*/ 39 h 74"/>
                    <a:gd name="T12" fmla="*/ 28 w 53"/>
                    <a:gd name="T13" fmla="*/ 47 h 74"/>
                    <a:gd name="T14" fmla="*/ 22 w 53"/>
                    <a:gd name="T15" fmla="*/ 52 h 74"/>
                    <a:gd name="T16" fmla="*/ 12 w 53"/>
                    <a:gd name="T17" fmla="*/ 57 h 74"/>
                    <a:gd name="T18" fmla="*/ 0 w 53"/>
                    <a:gd name="T19" fmla="*/ 58 h 74"/>
                    <a:gd name="T20" fmla="*/ 0 w 53"/>
                    <a:gd name="T21" fmla="*/ 74 h 74"/>
                    <a:gd name="T22" fmla="*/ 15 w 53"/>
                    <a:gd name="T23" fmla="*/ 70 h 74"/>
                    <a:gd name="T24" fmla="*/ 28 w 53"/>
                    <a:gd name="T25" fmla="*/ 66 h 74"/>
                    <a:gd name="T26" fmla="*/ 40 w 53"/>
                    <a:gd name="T27" fmla="*/ 57 h 74"/>
                    <a:gd name="T28" fmla="*/ 47 w 53"/>
                    <a:gd name="T29" fmla="*/ 46 h 74"/>
                    <a:gd name="T30" fmla="*/ 50 w 53"/>
                    <a:gd name="T31" fmla="*/ 35 h 74"/>
                    <a:gd name="T32" fmla="*/ 53 w 53"/>
                    <a:gd name="T33" fmla="*/ 23 h 74"/>
                    <a:gd name="T34" fmla="*/ 49 w 53"/>
                    <a:gd name="T35" fmla="*/ 12 h 74"/>
                    <a:gd name="T36" fmla="*/ 45 w 53"/>
                    <a:gd name="T37" fmla="*/ 3 h 74"/>
                    <a:gd name="T38" fmla="*/ 37 w 53"/>
                    <a:gd name="T39" fmla="*/ 14 h 74"/>
                    <a:gd name="T40" fmla="*/ 45 w 53"/>
                    <a:gd name="T41" fmla="*/ 3 h 74"/>
                    <a:gd name="T42" fmla="*/ 40 w 53"/>
                    <a:gd name="T43" fmla="*/ 0 h 74"/>
                    <a:gd name="T44" fmla="*/ 34 w 53"/>
                    <a:gd name="T45" fmla="*/ 1 h 74"/>
                    <a:gd name="T46" fmla="*/ 32 w 53"/>
                    <a:gd name="T47" fmla="*/ 6 h 74"/>
                    <a:gd name="T48" fmla="*/ 33 w 53"/>
                    <a:gd name="T49" fmla="*/ 12 h 74"/>
                    <a:gd name="T50" fmla="*/ 41 w 53"/>
                    <a:gd name="T5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74">
                      <a:moveTo>
                        <a:pt x="41" y="0"/>
                      </a:moveTo>
                      <a:lnTo>
                        <a:pt x="33" y="12"/>
                      </a:lnTo>
                      <a:lnTo>
                        <a:pt x="35" y="16"/>
                      </a:lnTo>
                      <a:lnTo>
                        <a:pt x="37" y="23"/>
                      </a:lnTo>
                      <a:lnTo>
                        <a:pt x="37" y="32"/>
                      </a:lnTo>
                      <a:lnTo>
                        <a:pt x="33" y="39"/>
                      </a:lnTo>
                      <a:lnTo>
                        <a:pt x="28" y="47"/>
                      </a:lnTo>
                      <a:lnTo>
                        <a:pt x="22" y="52"/>
                      </a:lnTo>
                      <a:lnTo>
                        <a:pt x="12" y="57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5" y="70"/>
                      </a:lnTo>
                      <a:lnTo>
                        <a:pt x="28" y="66"/>
                      </a:lnTo>
                      <a:lnTo>
                        <a:pt x="40" y="57"/>
                      </a:lnTo>
                      <a:lnTo>
                        <a:pt x="47" y="46"/>
                      </a:lnTo>
                      <a:lnTo>
                        <a:pt x="50" y="35"/>
                      </a:lnTo>
                      <a:lnTo>
                        <a:pt x="53" y="23"/>
                      </a:lnTo>
                      <a:lnTo>
                        <a:pt x="49" y="12"/>
                      </a:lnTo>
                      <a:lnTo>
                        <a:pt x="45" y="3"/>
                      </a:lnTo>
                      <a:lnTo>
                        <a:pt x="37" y="14"/>
                      </a:lnTo>
                      <a:lnTo>
                        <a:pt x="45" y="3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2" y="6"/>
                      </a:lnTo>
                      <a:lnTo>
                        <a:pt x="33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62"/>
                <p:cNvSpPr>
                  <a:spLocks/>
                </p:cNvSpPr>
                <p:nvPr/>
              </p:nvSpPr>
              <p:spPr bwMode="auto">
                <a:xfrm flipH="1">
                  <a:off x="3038" y="3225"/>
                  <a:ext cx="45" cy="43"/>
                </a:xfrm>
                <a:custGeom>
                  <a:avLst/>
                  <a:gdLst>
                    <a:gd name="T0" fmla="*/ 71 w 82"/>
                    <a:gd name="T1" fmla="*/ 1 h 71"/>
                    <a:gd name="T2" fmla="*/ 64 w 82"/>
                    <a:gd name="T3" fmla="*/ 12 h 71"/>
                    <a:gd name="T4" fmla="*/ 69 w 82"/>
                    <a:gd name="T5" fmla="*/ 22 h 71"/>
                    <a:gd name="T6" fmla="*/ 66 w 82"/>
                    <a:gd name="T7" fmla="*/ 32 h 71"/>
                    <a:gd name="T8" fmla="*/ 61 w 82"/>
                    <a:gd name="T9" fmla="*/ 40 h 71"/>
                    <a:gd name="T10" fmla="*/ 52 w 82"/>
                    <a:gd name="T11" fmla="*/ 48 h 71"/>
                    <a:gd name="T12" fmla="*/ 41 w 82"/>
                    <a:gd name="T13" fmla="*/ 53 h 71"/>
                    <a:gd name="T14" fmla="*/ 28 w 82"/>
                    <a:gd name="T15" fmla="*/ 58 h 71"/>
                    <a:gd name="T16" fmla="*/ 15 w 82"/>
                    <a:gd name="T17" fmla="*/ 58 h 71"/>
                    <a:gd name="T18" fmla="*/ 4 w 82"/>
                    <a:gd name="T19" fmla="*/ 55 h 71"/>
                    <a:gd name="T20" fmla="*/ 0 w 82"/>
                    <a:gd name="T21" fmla="*/ 69 h 71"/>
                    <a:gd name="T22" fmla="*/ 15 w 82"/>
                    <a:gd name="T23" fmla="*/ 71 h 71"/>
                    <a:gd name="T24" fmla="*/ 31 w 82"/>
                    <a:gd name="T25" fmla="*/ 71 h 71"/>
                    <a:gd name="T26" fmla="*/ 46 w 82"/>
                    <a:gd name="T27" fmla="*/ 67 h 71"/>
                    <a:gd name="T28" fmla="*/ 59 w 82"/>
                    <a:gd name="T29" fmla="*/ 60 h 71"/>
                    <a:gd name="T30" fmla="*/ 72 w 82"/>
                    <a:gd name="T31" fmla="*/ 49 h 71"/>
                    <a:gd name="T32" fmla="*/ 80 w 82"/>
                    <a:gd name="T33" fmla="*/ 37 h 71"/>
                    <a:gd name="T34" fmla="*/ 82 w 82"/>
                    <a:gd name="T35" fmla="*/ 22 h 71"/>
                    <a:gd name="T36" fmla="*/ 78 w 82"/>
                    <a:gd name="T37" fmla="*/ 5 h 71"/>
                    <a:gd name="T38" fmla="*/ 71 w 82"/>
                    <a:gd name="T39" fmla="*/ 15 h 71"/>
                    <a:gd name="T40" fmla="*/ 78 w 82"/>
                    <a:gd name="T41" fmla="*/ 5 h 71"/>
                    <a:gd name="T42" fmla="*/ 73 w 82"/>
                    <a:gd name="T43" fmla="*/ 0 h 71"/>
                    <a:gd name="T44" fmla="*/ 67 w 82"/>
                    <a:gd name="T45" fmla="*/ 1 h 71"/>
                    <a:gd name="T46" fmla="*/ 64 w 82"/>
                    <a:gd name="T47" fmla="*/ 6 h 71"/>
                    <a:gd name="T48" fmla="*/ 64 w 82"/>
                    <a:gd name="T49" fmla="*/ 12 h 71"/>
                    <a:gd name="T50" fmla="*/ 71 w 82"/>
                    <a:gd name="T51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71">
                      <a:moveTo>
                        <a:pt x="71" y="1"/>
                      </a:moveTo>
                      <a:lnTo>
                        <a:pt x="64" y="12"/>
                      </a:lnTo>
                      <a:lnTo>
                        <a:pt x="69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2" y="48"/>
                      </a:lnTo>
                      <a:lnTo>
                        <a:pt x="41" y="53"/>
                      </a:lnTo>
                      <a:lnTo>
                        <a:pt x="28" y="58"/>
                      </a:lnTo>
                      <a:lnTo>
                        <a:pt x="15" y="58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15" y="71"/>
                      </a:lnTo>
                      <a:lnTo>
                        <a:pt x="31" y="71"/>
                      </a:lnTo>
                      <a:lnTo>
                        <a:pt x="46" y="67"/>
                      </a:lnTo>
                      <a:lnTo>
                        <a:pt x="59" y="60"/>
                      </a:lnTo>
                      <a:lnTo>
                        <a:pt x="72" y="49"/>
                      </a:lnTo>
                      <a:lnTo>
                        <a:pt x="80" y="37"/>
                      </a:lnTo>
                      <a:lnTo>
                        <a:pt x="82" y="22"/>
                      </a:lnTo>
                      <a:lnTo>
                        <a:pt x="78" y="5"/>
                      </a:lnTo>
                      <a:lnTo>
                        <a:pt x="71" y="15"/>
                      </a:lnTo>
                      <a:lnTo>
                        <a:pt x="78" y="5"/>
                      </a:lnTo>
                      <a:lnTo>
                        <a:pt x="73" y="0"/>
                      </a:lnTo>
                      <a:lnTo>
                        <a:pt x="67" y="1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63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3" cy="21"/>
                </a:xfrm>
                <a:custGeom>
                  <a:avLst/>
                  <a:gdLst>
                    <a:gd name="T0" fmla="*/ 26 w 40"/>
                    <a:gd name="T1" fmla="*/ 0 h 36"/>
                    <a:gd name="T2" fmla="*/ 26 w 40"/>
                    <a:gd name="T3" fmla="*/ 1 h 36"/>
                    <a:gd name="T4" fmla="*/ 22 w 40"/>
                    <a:gd name="T5" fmla="*/ 11 h 36"/>
                    <a:gd name="T6" fmla="*/ 17 w 40"/>
                    <a:gd name="T7" fmla="*/ 16 h 36"/>
                    <a:gd name="T8" fmla="*/ 9 w 40"/>
                    <a:gd name="T9" fmla="*/ 21 h 36"/>
                    <a:gd name="T10" fmla="*/ 0 w 40"/>
                    <a:gd name="T11" fmla="*/ 22 h 36"/>
                    <a:gd name="T12" fmla="*/ 0 w 40"/>
                    <a:gd name="T13" fmla="*/ 36 h 36"/>
                    <a:gd name="T14" fmla="*/ 14 w 40"/>
                    <a:gd name="T15" fmla="*/ 35 h 36"/>
                    <a:gd name="T16" fmla="*/ 26 w 40"/>
                    <a:gd name="T17" fmla="*/ 28 h 36"/>
                    <a:gd name="T18" fmla="*/ 36 w 40"/>
                    <a:gd name="T19" fmla="*/ 18 h 36"/>
                    <a:gd name="T20" fmla="*/ 40 w 40"/>
                    <a:gd name="T21" fmla="*/ 4 h 36"/>
                    <a:gd name="T22" fmla="*/ 40 w 40"/>
                    <a:gd name="T23" fmla="*/ 5 h 36"/>
                    <a:gd name="T24" fmla="*/ 26 w 4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6">
                      <a:moveTo>
                        <a:pt x="26" y="0"/>
                      </a:moveTo>
                      <a:lnTo>
                        <a:pt x="26" y="1"/>
                      </a:lnTo>
                      <a:lnTo>
                        <a:pt x="22" y="11"/>
                      </a:lnTo>
                      <a:lnTo>
                        <a:pt x="17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4" y="35"/>
                      </a:lnTo>
                      <a:lnTo>
                        <a:pt x="26" y="28"/>
                      </a:lnTo>
                      <a:lnTo>
                        <a:pt x="36" y="18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64"/>
                <p:cNvSpPr>
                  <a:spLocks/>
                </p:cNvSpPr>
                <p:nvPr/>
              </p:nvSpPr>
              <p:spPr bwMode="auto">
                <a:xfrm flipH="1">
                  <a:off x="3021" y="3182"/>
                  <a:ext cx="16" cy="32"/>
                </a:xfrm>
                <a:custGeom>
                  <a:avLst/>
                  <a:gdLst>
                    <a:gd name="T0" fmla="*/ 0 w 29"/>
                    <a:gd name="T1" fmla="*/ 11 h 56"/>
                    <a:gd name="T2" fmla="*/ 0 w 29"/>
                    <a:gd name="T3" fmla="*/ 11 h 56"/>
                    <a:gd name="T4" fmla="*/ 9 w 29"/>
                    <a:gd name="T5" fmla="*/ 20 h 56"/>
                    <a:gd name="T6" fmla="*/ 13 w 29"/>
                    <a:gd name="T7" fmla="*/ 31 h 56"/>
                    <a:gd name="T8" fmla="*/ 13 w 29"/>
                    <a:gd name="T9" fmla="*/ 42 h 56"/>
                    <a:gd name="T10" fmla="*/ 13 w 29"/>
                    <a:gd name="T11" fmla="*/ 51 h 56"/>
                    <a:gd name="T12" fmla="*/ 27 w 29"/>
                    <a:gd name="T13" fmla="*/ 56 h 56"/>
                    <a:gd name="T14" fmla="*/ 29 w 29"/>
                    <a:gd name="T15" fmla="*/ 42 h 56"/>
                    <a:gd name="T16" fmla="*/ 27 w 29"/>
                    <a:gd name="T17" fmla="*/ 28 h 56"/>
                    <a:gd name="T18" fmla="*/ 20 w 29"/>
                    <a:gd name="T19" fmla="*/ 13 h 56"/>
                    <a:gd name="T20" fmla="*/ 9 w 29"/>
                    <a:gd name="T21" fmla="*/ 0 h 56"/>
                    <a:gd name="T22" fmla="*/ 9 w 29"/>
                    <a:gd name="T23" fmla="*/ 0 h 56"/>
                    <a:gd name="T24" fmla="*/ 0 w 29"/>
                    <a:gd name="T25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20"/>
                      </a:lnTo>
                      <a:lnTo>
                        <a:pt x="13" y="31"/>
                      </a:lnTo>
                      <a:lnTo>
                        <a:pt x="13" y="42"/>
                      </a:lnTo>
                      <a:lnTo>
                        <a:pt x="13" y="51"/>
                      </a:lnTo>
                      <a:lnTo>
                        <a:pt x="27" y="56"/>
                      </a:lnTo>
                      <a:lnTo>
                        <a:pt x="29" y="42"/>
                      </a:lnTo>
                      <a:lnTo>
                        <a:pt x="27" y="28"/>
                      </a:lnTo>
                      <a:lnTo>
                        <a:pt x="20" y="1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65"/>
                <p:cNvSpPr>
                  <a:spLocks/>
                </p:cNvSpPr>
                <p:nvPr/>
              </p:nvSpPr>
              <p:spPr bwMode="auto">
                <a:xfrm flipH="1">
                  <a:off x="3033" y="3100"/>
                  <a:ext cx="158" cy="88"/>
                </a:xfrm>
                <a:custGeom>
                  <a:avLst/>
                  <a:gdLst>
                    <a:gd name="T0" fmla="*/ 10 w 296"/>
                    <a:gd name="T1" fmla="*/ 23 h 146"/>
                    <a:gd name="T2" fmla="*/ 9 w 296"/>
                    <a:gd name="T3" fmla="*/ 23 h 146"/>
                    <a:gd name="T4" fmla="*/ 31 w 296"/>
                    <a:gd name="T5" fmla="*/ 17 h 146"/>
                    <a:gd name="T6" fmla="*/ 52 w 296"/>
                    <a:gd name="T7" fmla="*/ 14 h 146"/>
                    <a:gd name="T8" fmla="*/ 75 w 296"/>
                    <a:gd name="T9" fmla="*/ 15 h 146"/>
                    <a:gd name="T10" fmla="*/ 96 w 296"/>
                    <a:gd name="T11" fmla="*/ 20 h 146"/>
                    <a:gd name="T12" fmla="*/ 116 w 296"/>
                    <a:gd name="T13" fmla="*/ 26 h 146"/>
                    <a:gd name="T14" fmla="*/ 138 w 296"/>
                    <a:gd name="T15" fmla="*/ 34 h 146"/>
                    <a:gd name="T16" fmla="*/ 158 w 296"/>
                    <a:gd name="T17" fmla="*/ 45 h 146"/>
                    <a:gd name="T18" fmla="*/ 177 w 296"/>
                    <a:gd name="T19" fmla="*/ 56 h 146"/>
                    <a:gd name="T20" fmla="*/ 196 w 296"/>
                    <a:gd name="T21" fmla="*/ 69 h 146"/>
                    <a:gd name="T22" fmla="*/ 213 w 296"/>
                    <a:gd name="T23" fmla="*/ 82 h 146"/>
                    <a:gd name="T24" fmla="*/ 229 w 296"/>
                    <a:gd name="T25" fmla="*/ 95 h 146"/>
                    <a:gd name="T26" fmla="*/ 244 w 296"/>
                    <a:gd name="T27" fmla="*/ 108 h 146"/>
                    <a:gd name="T28" fmla="*/ 258 w 296"/>
                    <a:gd name="T29" fmla="*/ 120 h 146"/>
                    <a:gd name="T30" fmla="*/ 269 w 296"/>
                    <a:gd name="T31" fmla="*/ 130 h 146"/>
                    <a:gd name="T32" fmla="*/ 278 w 296"/>
                    <a:gd name="T33" fmla="*/ 139 h 146"/>
                    <a:gd name="T34" fmla="*/ 287 w 296"/>
                    <a:gd name="T35" fmla="*/ 146 h 146"/>
                    <a:gd name="T36" fmla="*/ 296 w 296"/>
                    <a:gd name="T37" fmla="*/ 135 h 146"/>
                    <a:gd name="T38" fmla="*/ 288 w 296"/>
                    <a:gd name="T39" fmla="*/ 128 h 146"/>
                    <a:gd name="T40" fmla="*/ 278 w 296"/>
                    <a:gd name="T41" fmla="*/ 118 h 146"/>
                    <a:gd name="T42" fmla="*/ 267 w 296"/>
                    <a:gd name="T43" fmla="*/ 108 h 146"/>
                    <a:gd name="T44" fmla="*/ 253 w 296"/>
                    <a:gd name="T45" fmla="*/ 97 h 146"/>
                    <a:gd name="T46" fmla="*/ 238 w 296"/>
                    <a:gd name="T47" fmla="*/ 84 h 146"/>
                    <a:gd name="T48" fmla="*/ 222 w 296"/>
                    <a:gd name="T49" fmla="*/ 70 h 146"/>
                    <a:gd name="T50" fmla="*/ 203 w 296"/>
                    <a:gd name="T51" fmla="*/ 57 h 146"/>
                    <a:gd name="T52" fmla="*/ 184 w 296"/>
                    <a:gd name="T53" fmla="*/ 45 h 146"/>
                    <a:gd name="T54" fmla="*/ 165 w 296"/>
                    <a:gd name="T55" fmla="*/ 31 h 146"/>
                    <a:gd name="T56" fmla="*/ 143 w 296"/>
                    <a:gd name="T57" fmla="*/ 21 h 146"/>
                    <a:gd name="T58" fmla="*/ 121 w 296"/>
                    <a:gd name="T59" fmla="*/ 13 h 146"/>
                    <a:gd name="T60" fmla="*/ 98 w 296"/>
                    <a:gd name="T61" fmla="*/ 6 h 146"/>
                    <a:gd name="T62" fmla="*/ 75 w 296"/>
                    <a:gd name="T63" fmla="*/ 1 h 146"/>
                    <a:gd name="T64" fmla="*/ 52 w 296"/>
                    <a:gd name="T65" fmla="*/ 0 h 146"/>
                    <a:gd name="T66" fmla="*/ 29 w 296"/>
                    <a:gd name="T67" fmla="*/ 3 h 146"/>
                    <a:gd name="T68" fmla="*/ 5 w 296"/>
                    <a:gd name="T69" fmla="*/ 9 h 146"/>
                    <a:gd name="T70" fmla="*/ 3 w 296"/>
                    <a:gd name="T71" fmla="*/ 9 h 146"/>
                    <a:gd name="T72" fmla="*/ 5 w 296"/>
                    <a:gd name="T73" fmla="*/ 9 h 146"/>
                    <a:gd name="T74" fmla="*/ 0 w 296"/>
                    <a:gd name="T75" fmla="*/ 13 h 146"/>
                    <a:gd name="T76" fmla="*/ 0 w 296"/>
                    <a:gd name="T77" fmla="*/ 17 h 146"/>
                    <a:gd name="T78" fmla="*/ 3 w 296"/>
                    <a:gd name="T79" fmla="*/ 22 h 146"/>
                    <a:gd name="T80" fmla="*/ 9 w 296"/>
                    <a:gd name="T81" fmla="*/ 23 h 146"/>
                    <a:gd name="T82" fmla="*/ 10 w 296"/>
                    <a:gd name="T83" fmla="*/ 2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46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1" y="17"/>
                      </a:lnTo>
                      <a:lnTo>
                        <a:pt x="52" y="14"/>
                      </a:lnTo>
                      <a:lnTo>
                        <a:pt x="75" y="15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38" y="34"/>
                      </a:lnTo>
                      <a:lnTo>
                        <a:pt x="158" y="45"/>
                      </a:lnTo>
                      <a:lnTo>
                        <a:pt x="177" y="56"/>
                      </a:lnTo>
                      <a:lnTo>
                        <a:pt x="196" y="69"/>
                      </a:lnTo>
                      <a:lnTo>
                        <a:pt x="213" y="82"/>
                      </a:lnTo>
                      <a:lnTo>
                        <a:pt x="229" y="95"/>
                      </a:lnTo>
                      <a:lnTo>
                        <a:pt x="244" y="108"/>
                      </a:lnTo>
                      <a:lnTo>
                        <a:pt x="258" y="120"/>
                      </a:lnTo>
                      <a:lnTo>
                        <a:pt x="269" y="130"/>
                      </a:lnTo>
                      <a:lnTo>
                        <a:pt x="278" y="139"/>
                      </a:lnTo>
                      <a:lnTo>
                        <a:pt x="287" y="146"/>
                      </a:lnTo>
                      <a:lnTo>
                        <a:pt x="296" y="135"/>
                      </a:lnTo>
                      <a:lnTo>
                        <a:pt x="288" y="128"/>
                      </a:lnTo>
                      <a:lnTo>
                        <a:pt x="278" y="118"/>
                      </a:lnTo>
                      <a:lnTo>
                        <a:pt x="267" y="108"/>
                      </a:lnTo>
                      <a:lnTo>
                        <a:pt x="253" y="97"/>
                      </a:lnTo>
                      <a:lnTo>
                        <a:pt x="238" y="84"/>
                      </a:lnTo>
                      <a:lnTo>
                        <a:pt x="222" y="70"/>
                      </a:lnTo>
                      <a:lnTo>
                        <a:pt x="203" y="57"/>
                      </a:lnTo>
                      <a:lnTo>
                        <a:pt x="184" y="45"/>
                      </a:lnTo>
                      <a:lnTo>
                        <a:pt x="165" y="31"/>
                      </a:lnTo>
                      <a:lnTo>
                        <a:pt x="143" y="21"/>
                      </a:lnTo>
                      <a:lnTo>
                        <a:pt x="121" y="13"/>
                      </a:lnTo>
                      <a:lnTo>
                        <a:pt x="98" y="6"/>
                      </a:lnTo>
                      <a:lnTo>
                        <a:pt x="75" y="1"/>
                      </a:lnTo>
                      <a:lnTo>
                        <a:pt x="52" y="0"/>
                      </a:lnTo>
                      <a:lnTo>
                        <a:pt x="29" y="3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66"/>
                <p:cNvSpPr>
                  <a:spLocks/>
                </p:cNvSpPr>
                <p:nvPr/>
              </p:nvSpPr>
              <p:spPr bwMode="auto">
                <a:xfrm flipH="1">
                  <a:off x="2903" y="3095"/>
                  <a:ext cx="170" cy="210"/>
                </a:xfrm>
                <a:custGeom>
                  <a:avLst/>
                  <a:gdLst>
                    <a:gd name="T0" fmla="*/ 68 w 315"/>
                    <a:gd name="T1" fmla="*/ 2 h 347"/>
                    <a:gd name="T2" fmla="*/ 44 w 315"/>
                    <a:gd name="T3" fmla="*/ 16 h 347"/>
                    <a:gd name="T4" fmla="*/ 22 w 315"/>
                    <a:gd name="T5" fmla="*/ 40 h 347"/>
                    <a:gd name="T6" fmla="*/ 7 w 315"/>
                    <a:gd name="T7" fmla="*/ 70 h 347"/>
                    <a:gd name="T8" fmla="*/ 1 w 315"/>
                    <a:gd name="T9" fmla="*/ 105 h 347"/>
                    <a:gd name="T10" fmla="*/ 1 w 315"/>
                    <a:gd name="T11" fmla="*/ 151 h 347"/>
                    <a:gd name="T12" fmla="*/ 17 w 315"/>
                    <a:gd name="T13" fmla="*/ 212 h 347"/>
                    <a:gd name="T14" fmla="*/ 61 w 315"/>
                    <a:gd name="T15" fmla="*/ 284 h 347"/>
                    <a:gd name="T16" fmla="*/ 101 w 315"/>
                    <a:gd name="T17" fmla="*/ 327 h 347"/>
                    <a:gd name="T18" fmla="*/ 110 w 315"/>
                    <a:gd name="T19" fmla="*/ 334 h 347"/>
                    <a:gd name="T20" fmla="*/ 118 w 315"/>
                    <a:gd name="T21" fmla="*/ 339 h 347"/>
                    <a:gd name="T22" fmla="*/ 128 w 315"/>
                    <a:gd name="T23" fmla="*/ 344 h 347"/>
                    <a:gd name="T24" fmla="*/ 145 w 315"/>
                    <a:gd name="T25" fmla="*/ 347 h 347"/>
                    <a:gd name="T26" fmla="*/ 168 w 315"/>
                    <a:gd name="T27" fmla="*/ 343 h 347"/>
                    <a:gd name="T28" fmla="*/ 183 w 315"/>
                    <a:gd name="T29" fmla="*/ 328 h 347"/>
                    <a:gd name="T30" fmla="*/ 188 w 315"/>
                    <a:gd name="T31" fmla="*/ 309 h 347"/>
                    <a:gd name="T32" fmla="*/ 198 w 315"/>
                    <a:gd name="T33" fmla="*/ 308 h 347"/>
                    <a:gd name="T34" fmla="*/ 225 w 315"/>
                    <a:gd name="T35" fmla="*/ 313 h 347"/>
                    <a:gd name="T36" fmla="*/ 252 w 315"/>
                    <a:gd name="T37" fmla="*/ 306 h 347"/>
                    <a:gd name="T38" fmla="*/ 267 w 315"/>
                    <a:gd name="T39" fmla="*/ 286 h 347"/>
                    <a:gd name="T40" fmla="*/ 273 w 315"/>
                    <a:gd name="T41" fmla="*/ 275 h 347"/>
                    <a:gd name="T42" fmla="*/ 284 w 315"/>
                    <a:gd name="T43" fmla="*/ 275 h 347"/>
                    <a:gd name="T44" fmla="*/ 296 w 315"/>
                    <a:gd name="T45" fmla="*/ 270 h 347"/>
                    <a:gd name="T46" fmla="*/ 305 w 315"/>
                    <a:gd name="T47" fmla="*/ 262 h 347"/>
                    <a:gd name="T48" fmla="*/ 313 w 315"/>
                    <a:gd name="T49" fmla="*/ 247 h 347"/>
                    <a:gd name="T50" fmla="*/ 313 w 315"/>
                    <a:gd name="T51" fmla="*/ 221 h 347"/>
                    <a:gd name="T52" fmla="*/ 303 w 315"/>
                    <a:gd name="T53" fmla="*/ 197 h 347"/>
                    <a:gd name="T54" fmla="*/ 288 w 315"/>
                    <a:gd name="T55" fmla="*/ 171 h 347"/>
                    <a:gd name="T56" fmla="*/ 269 w 315"/>
                    <a:gd name="T57" fmla="*/ 139 h 347"/>
                    <a:gd name="T58" fmla="*/ 245 w 315"/>
                    <a:gd name="T59" fmla="*/ 104 h 347"/>
                    <a:gd name="T60" fmla="*/ 216 w 315"/>
                    <a:gd name="T61" fmla="*/ 69 h 347"/>
                    <a:gd name="T62" fmla="*/ 183 w 315"/>
                    <a:gd name="T63" fmla="*/ 37 h 347"/>
                    <a:gd name="T64" fmla="*/ 144 w 315"/>
                    <a:gd name="T65" fmla="*/ 14 h 347"/>
                    <a:gd name="T66" fmla="*/ 101 w 315"/>
                    <a:gd name="T67" fmla="*/ 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5" h="347">
                      <a:moveTo>
                        <a:pt x="78" y="0"/>
                      </a:moveTo>
                      <a:lnTo>
                        <a:pt x="68" y="2"/>
                      </a:lnTo>
                      <a:lnTo>
                        <a:pt x="56" y="8"/>
                      </a:lnTo>
                      <a:lnTo>
                        <a:pt x="44" y="16"/>
                      </a:lnTo>
                      <a:lnTo>
                        <a:pt x="32" y="28"/>
                      </a:lnTo>
                      <a:lnTo>
                        <a:pt x="22" y="40"/>
                      </a:lnTo>
                      <a:lnTo>
                        <a:pt x="14" y="55"/>
                      </a:lnTo>
                      <a:lnTo>
                        <a:pt x="7" y="70"/>
                      </a:lnTo>
                      <a:lnTo>
                        <a:pt x="3" y="87"/>
                      </a:lnTo>
                      <a:lnTo>
                        <a:pt x="1" y="105"/>
                      </a:lnTo>
                      <a:lnTo>
                        <a:pt x="0" y="125"/>
                      </a:lnTo>
                      <a:lnTo>
                        <a:pt x="1" y="151"/>
                      </a:lnTo>
                      <a:lnTo>
                        <a:pt x="7" y="181"/>
                      </a:lnTo>
                      <a:lnTo>
                        <a:pt x="17" y="212"/>
                      </a:lnTo>
                      <a:lnTo>
                        <a:pt x="34" y="247"/>
                      </a:lnTo>
                      <a:lnTo>
                        <a:pt x="61" y="284"/>
                      </a:lnTo>
                      <a:lnTo>
                        <a:pt x="97" y="322"/>
                      </a:lnTo>
                      <a:lnTo>
                        <a:pt x="101" y="327"/>
                      </a:lnTo>
                      <a:lnTo>
                        <a:pt x="106" y="330"/>
                      </a:lnTo>
                      <a:lnTo>
                        <a:pt x="110" y="334"/>
                      </a:lnTo>
                      <a:lnTo>
                        <a:pt x="115" y="337"/>
                      </a:lnTo>
                      <a:lnTo>
                        <a:pt x="118" y="339"/>
                      </a:lnTo>
                      <a:lnTo>
                        <a:pt x="123" y="342"/>
                      </a:lnTo>
                      <a:lnTo>
                        <a:pt x="128" y="344"/>
                      </a:lnTo>
                      <a:lnTo>
                        <a:pt x="131" y="345"/>
                      </a:lnTo>
                      <a:lnTo>
                        <a:pt x="145" y="347"/>
                      </a:lnTo>
                      <a:lnTo>
                        <a:pt x="158" y="346"/>
                      </a:lnTo>
                      <a:lnTo>
                        <a:pt x="168" y="343"/>
                      </a:lnTo>
                      <a:lnTo>
                        <a:pt x="176" y="336"/>
                      </a:lnTo>
                      <a:lnTo>
                        <a:pt x="183" y="328"/>
                      </a:lnTo>
                      <a:lnTo>
                        <a:pt x="186" y="319"/>
                      </a:lnTo>
                      <a:lnTo>
                        <a:pt x="188" y="309"/>
                      </a:lnTo>
                      <a:lnTo>
                        <a:pt x="186" y="301"/>
                      </a:lnTo>
                      <a:lnTo>
                        <a:pt x="198" y="308"/>
                      </a:lnTo>
                      <a:lnTo>
                        <a:pt x="212" y="312"/>
                      </a:lnTo>
                      <a:lnTo>
                        <a:pt x="225" y="313"/>
                      </a:lnTo>
                      <a:lnTo>
                        <a:pt x="239" y="311"/>
                      </a:lnTo>
                      <a:lnTo>
                        <a:pt x="252" y="306"/>
                      </a:lnTo>
                      <a:lnTo>
                        <a:pt x="261" y="298"/>
                      </a:lnTo>
                      <a:lnTo>
                        <a:pt x="267" y="286"/>
                      </a:lnTo>
                      <a:lnTo>
                        <a:pt x="267" y="273"/>
                      </a:lnTo>
                      <a:lnTo>
                        <a:pt x="273" y="275"/>
                      </a:lnTo>
                      <a:lnTo>
                        <a:pt x="278" y="275"/>
                      </a:lnTo>
                      <a:lnTo>
                        <a:pt x="284" y="275"/>
                      </a:lnTo>
                      <a:lnTo>
                        <a:pt x="290" y="273"/>
                      </a:lnTo>
                      <a:lnTo>
                        <a:pt x="296" y="270"/>
                      </a:lnTo>
                      <a:lnTo>
                        <a:pt x="300" y="267"/>
                      </a:lnTo>
                      <a:lnTo>
                        <a:pt x="305" y="262"/>
                      </a:lnTo>
                      <a:lnTo>
                        <a:pt x="308" y="258"/>
                      </a:lnTo>
                      <a:lnTo>
                        <a:pt x="313" y="247"/>
                      </a:lnTo>
                      <a:lnTo>
                        <a:pt x="315" y="235"/>
                      </a:lnTo>
                      <a:lnTo>
                        <a:pt x="313" y="221"/>
                      </a:lnTo>
                      <a:lnTo>
                        <a:pt x="307" y="206"/>
                      </a:lnTo>
                      <a:lnTo>
                        <a:pt x="303" y="197"/>
                      </a:lnTo>
                      <a:lnTo>
                        <a:pt x="296" y="185"/>
                      </a:lnTo>
                      <a:lnTo>
                        <a:pt x="288" y="171"/>
                      </a:lnTo>
                      <a:lnTo>
                        <a:pt x="280" y="156"/>
                      </a:lnTo>
                      <a:lnTo>
                        <a:pt x="269" y="139"/>
                      </a:lnTo>
                      <a:lnTo>
                        <a:pt x="258" y="122"/>
                      </a:lnTo>
                      <a:lnTo>
                        <a:pt x="245" y="104"/>
                      </a:lnTo>
                      <a:lnTo>
                        <a:pt x="231" y="86"/>
                      </a:lnTo>
                      <a:lnTo>
                        <a:pt x="216" y="69"/>
                      </a:lnTo>
                      <a:lnTo>
                        <a:pt x="200" y="52"/>
                      </a:lnTo>
                      <a:lnTo>
                        <a:pt x="183" y="37"/>
                      </a:lnTo>
                      <a:lnTo>
                        <a:pt x="164" y="24"/>
                      </a:lnTo>
                      <a:lnTo>
                        <a:pt x="144" y="14"/>
                      </a:lnTo>
                      <a:lnTo>
                        <a:pt x="123" y="6"/>
                      </a:lnTo>
                      <a:lnTo>
                        <a:pt x="101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67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4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4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1" h="101">
                      <a:moveTo>
                        <a:pt x="13" y="94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68"/>
                <p:cNvSpPr>
                  <a:spLocks/>
                </p:cNvSpPr>
                <p:nvPr/>
              </p:nvSpPr>
              <p:spPr bwMode="auto">
                <a:xfrm flipH="1">
                  <a:off x="3018" y="3149"/>
                  <a:ext cx="59" cy="145"/>
                </a:xfrm>
                <a:custGeom>
                  <a:avLst/>
                  <a:gdLst>
                    <a:gd name="T0" fmla="*/ 109 w 109"/>
                    <a:gd name="T1" fmla="*/ 231 h 241"/>
                    <a:gd name="T2" fmla="*/ 109 w 109"/>
                    <a:gd name="T3" fmla="*/ 229 h 241"/>
                    <a:gd name="T4" fmla="*/ 75 w 109"/>
                    <a:gd name="T5" fmla="*/ 193 h 241"/>
                    <a:gd name="T6" fmla="*/ 48 w 109"/>
                    <a:gd name="T7" fmla="*/ 157 h 241"/>
                    <a:gd name="T8" fmla="*/ 32 w 109"/>
                    <a:gd name="T9" fmla="*/ 122 h 241"/>
                    <a:gd name="T10" fmla="*/ 22 w 109"/>
                    <a:gd name="T11" fmla="*/ 93 h 241"/>
                    <a:gd name="T12" fmla="*/ 16 w 109"/>
                    <a:gd name="T13" fmla="*/ 64 h 241"/>
                    <a:gd name="T14" fmla="*/ 16 w 109"/>
                    <a:gd name="T15" fmla="*/ 38 h 241"/>
                    <a:gd name="T16" fmla="*/ 16 w 109"/>
                    <a:gd name="T17" fmla="*/ 18 h 241"/>
                    <a:gd name="T18" fmla="*/ 18 w 109"/>
                    <a:gd name="T19" fmla="*/ 0 h 241"/>
                    <a:gd name="T20" fmla="*/ 5 w 109"/>
                    <a:gd name="T21" fmla="*/ 0 h 241"/>
                    <a:gd name="T22" fmla="*/ 2 w 109"/>
                    <a:gd name="T23" fmla="*/ 18 h 241"/>
                    <a:gd name="T24" fmla="*/ 0 w 109"/>
                    <a:gd name="T25" fmla="*/ 38 h 241"/>
                    <a:gd name="T26" fmla="*/ 2 w 109"/>
                    <a:gd name="T27" fmla="*/ 64 h 241"/>
                    <a:gd name="T28" fmla="*/ 8 w 109"/>
                    <a:gd name="T29" fmla="*/ 95 h 241"/>
                    <a:gd name="T30" fmla="*/ 18 w 109"/>
                    <a:gd name="T31" fmla="*/ 127 h 241"/>
                    <a:gd name="T32" fmla="*/ 37 w 109"/>
                    <a:gd name="T33" fmla="*/ 164 h 241"/>
                    <a:gd name="T34" fmla="*/ 63 w 109"/>
                    <a:gd name="T35" fmla="*/ 202 h 241"/>
                    <a:gd name="T36" fmla="*/ 100 w 109"/>
                    <a:gd name="T37" fmla="*/ 241 h 241"/>
                    <a:gd name="T38" fmla="*/ 100 w 109"/>
                    <a:gd name="T39" fmla="*/ 240 h 241"/>
                    <a:gd name="T40" fmla="*/ 109 w 109"/>
                    <a:gd name="T41" fmla="*/ 23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" h="241">
                      <a:moveTo>
                        <a:pt x="109" y="231"/>
                      </a:moveTo>
                      <a:lnTo>
                        <a:pt x="109" y="229"/>
                      </a:lnTo>
                      <a:lnTo>
                        <a:pt x="75" y="193"/>
                      </a:lnTo>
                      <a:lnTo>
                        <a:pt x="48" y="157"/>
                      </a:lnTo>
                      <a:lnTo>
                        <a:pt x="32" y="122"/>
                      </a:lnTo>
                      <a:lnTo>
                        <a:pt x="22" y="93"/>
                      </a:lnTo>
                      <a:lnTo>
                        <a:pt x="16" y="64"/>
                      </a:lnTo>
                      <a:lnTo>
                        <a:pt x="16" y="38"/>
                      </a:lnTo>
                      <a:lnTo>
                        <a:pt x="16" y="18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2" y="18"/>
                      </a:lnTo>
                      <a:lnTo>
                        <a:pt x="0" y="38"/>
                      </a:lnTo>
                      <a:lnTo>
                        <a:pt x="2" y="64"/>
                      </a:lnTo>
                      <a:lnTo>
                        <a:pt x="8" y="95"/>
                      </a:lnTo>
                      <a:lnTo>
                        <a:pt x="18" y="127"/>
                      </a:lnTo>
                      <a:lnTo>
                        <a:pt x="37" y="164"/>
                      </a:lnTo>
                      <a:lnTo>
                        <a:pt x="63" y="202"/>
                      </a:lnTo>
                      <a:lnTo>
                        <a:pt x="100" y="241"/>
                      </a:lnTo>
                      <a:lnTo>
                        <a:pt x="100" y="240"/>
                      </a:lnTo>
                      <a:lnTo>
                        <a:pt x="109" y="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69"/>
                <p:cNvSpPr>
                  <a:spLocks/>
                </p:cNvSpPr>
                <p:nvPr/>
              </p:nvSpPr>
              <p:spPr bwMode="auto">
                <a:xfrm flipH="1">
                  <a:off x="2999" y="3287"/>
                  <a:ext cx="24" cy="21"/>
                </a:xfrm>
                <a:custGeom>
                  <a:avLst/>
                  <a:gdLst>
                    <a:gd name="T0" fmla="*/ 41 w 46"/>
                    <a:gd name="T1" fmla="*/ 20 h 34"/>
                    <a:gd name="T2" fmla="*/ 41 w 46"/>
                    <a:gd name="T3" fmla="*/ 20 h 34"/>
                    <a:gd name="T4" fmla="*/ 38 w 46"/>
                    <a:gd name="T5" fmla="*/ 19 h 34"/>
                    <a:gd name="T6" fmla="*/ 35 w 46"/>
                    <a:gd name="T7" fmla="*/ 17 h 34"/>
                    <a:gd name="T8" fmla="*/ 30 w 46"/>
                    <a:gd name="T9" fmla="*/ 14 h 34"/>
                    <a:gd name="T10" fmla="*/ 28 w 46"/>
                    <a:gd name="T11" fmla="*/ 13 h 34"/>
                    <a:gd name="T12" fmla="*/ 23 w 46"/>
                    <a:gd name="T13" fmla="*/ 10 h 34"/>
                    <a:gd name="T14" fmla="*/ 18 w 46"/>
                    <a:gd name="T15" fmla="*/ 6 h 34"/>
                    <a:gd name="T16" fmla="*/ 14 w 46"/>
                    <a:gd name="T17" fmla="*/ 3 h 34"/>
                    <a:gd name="T18" fmla="*/ 9 w 46"/>
                    <a:gd name="T19" fmla="*/ 0 h 34"/>
                    <a:gd name="T20" fmla="*/ 0 w 46"/>
                    <a:gd name="T21" fmla="*/ 9 h 34"/>
                    <a:gd name="T22" fmla="*/ 5 w 46"/>
                    <a:gd name="T23" fmla="*/ 14 h 34"/>
                    <a:gd name="T24" fmla="*/ 9 w 46"/>
                    <a:gd name="T25" fmla="*/ 18 h 34"/>
                    <a:gd name="T26" fmla="*/ 14 w 46"/>
                    <a:gd name="T27" fmla="*/ 21 h 34"/>
                    <a:gd name="T28" fmla="*/ 18 w 46"/>
                    <a:gd name="T29" fmla="*/ 25 h 34"/>
                    <a:gd name="T30" fmla="*/ 23 w 46"/>
                    <a:gd name="T31" fmla="*/ 28 h 34"/>
                    <a:gd name="T32" fmla="*/ 28 w 46"/>
                    <a:gd name="T33" fmla="*/ 31 h 34"/>
                    <a:gd name="T34" fmla="*/ 33 w 46"/>
                    <a:gd name="T35" fmla="*/ 33 h 34"/>
                    <a:gd name="T36" fmla="*/ 37 w 46"/>
                    <a:gd name="T37" fmla="*/ 34 h 34"/>
                    <a:gd name="T38" fmla="*/ 37 w 46"/>
                    <a:gd name="T39" fmla="*/ 34 h 34"/>
                    <a:gd name="T40" fmla="*/ 37 w 46"/>
                    <a:gd name="T41" fmla="*/ 34 h 34"/>
                    <a:gd name="T42" fmla="*/ 43 w 46"/>
                    <a:gd name="T43" fmla="*/ 33 h 34"/>
                    <a:gd name="T44" fmla="*/ 46 w 46"/>
                    <a:gd name="T45" fmla="*/ 28 h 34"/>
                    <a:gd name="T46" fmla="*/ 46 w 46"/>
                    <a:gd name="T47" fmla="*/ 24 h 34"/>
                    <a:gd name="T48" fmla="*/ 41 w 46"/>
                    <a:gd name="T4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34">
                      <a:moveTo>
                        <a:pt x="41" y="20"/>
                      </a:moveTo>
                      <a:lnTo>
                        <a:pt x="41" y="20"/>
                      </a:lnTo>
                      <a:lnTo>
                        <a:pt x="38" y="19"/>
                      </a:lnTo>
                      <a:lnTo>
                        <a:pt x="35" y="17"/>
                      </a:lnTo>
                      <a:lnTo>
                        <a:pt x="30" y="14"/>
                      </a:lnTo>
                      <a:lnTo>
                        <a:pt x="28" y="13"/>
                      </a:lnTo>
                      <a:lnTo>
                        <a:pt x="23" y="10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5"/>
                      </a:lnTo>
                      <a:lnTo>
                        <a:pt x="23" y="28"/>
                      </a:lnTo>
                      <a:lnTo>
                        <a:pt x="28" y="31"/>
                      </a:lnTo>
                      <a:lnTo>
                        <a:pt x="33" y="33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43" y="33"/>
                      </a:lnTo>
                      <a:lnTo>
                        <a:pt x="46" y="28"/>
                      </a:lnTo>
                      <a:lnTo>
                        <a:pt x="46" y="24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 flipH="1">
                  <a:off x="2968" y="3273"/>
                  <a:ext cx="36" cy="37"/>
                </a:xfrm>
                <a:custGeom>
                  <a:avLst/>
                  <a:gdLst>
                    <a:gd name="T0" fmla="*/ 62 w 67"/>
                    <a:gd name="T1" fmla="*/ 1 h 60"/>
                    <a:gd name="T2" fmla="*/ 50 w 67"/>
                    <a:gd name="T3" fmla="*/ 9 h 60"/>
                    <a:gd name="T4" fmla="*/ 50 w 67"/>
                    <a:gd name="T5" fmla="*/ 14 h 60"/>
                    <a:gd name="T6" fmla="*/ 50 w 67"/>
                    <a:gd name="T7" fmla="*/ 23 h 60"/>
                    <a:gd name="T8" fmla="*/ 48 w 67"/>
                    <a:gd name="T9" fmla="*/ 29 h 60"/>
                    <a:gd name="T10" fmla="*/ 42 w 67"/>
                    <a:gd name="T11" fmla="*/ 36 h 60"/>
                    <a:gd name="T12" fmla="*/ 35 w 67"/>
                    <a:gd name="T13" fmla="*/ 41 h 60"/>
                    <a:gd name="T14" fmla="*/ 27 w 67"/>
                    <a:gd name="T15" fmla="*/ 44 h 60"/>
                    <a:gd name="T16" fmla="*/ 16 w 67"/>
                    <a:gd name="T17" fmla="*/ 44 h 60"/>
                    <a:gd name="T18" fmla="*/ 4 w 67"/>
                    <a:gd name="T19" fmla="*/ 43 h 60"/>
                    <a:gd name="T20" fmla="*/ 0 w 67"/>
                    <a:gd name="T21" fmla="*/ 57 h 60"/>
                    <a:gd name="T22" fmla="*/ 16 w 67"/>
                    <a:gd name="T23" fmla="*/ 60 h 60"/>
                    <a:gd name="T24" fmla="*/ 30 w 67"/>
                    <a:gd name="T25" fmla="*/ 58 h 60"/>
                    <a:gd name="T26" fmla="*/ 42 w 67"/>
                    <a:gd name="T27" fmla="*/ 55 h 60"/>
                    <a:gd name="T28" fmla="*/ 52 w 67"/>
                    <a:gd name="T29" fmla="*/ 46 h 60"/>
                    <a:gd name="T30" fmla="*/ 60 w 67"/>
                    <a:gd name="T31" fmla="*/ 36 h 60"/>
                    <a:gd name="T32" fmla="*/ 64 w 67"/>
                    <a:gd name="T33" fmla="*/ 25 h 60"/>
                    <a:gd name="T34" fmla="*/ 67 w 67"/>
                    <a:gd name="T35" fmla="*/ 14 h 60"/>
                    <a:gd name="T36" fmla="*/ 64 w 67"/>
                    <a:gd name="T37" fmla="*/ 4 h 60"/>
                    <a:gd name="T38" fmla="*/ 53 w 67"/>
                    <a:gd name="T39" fmla="*/ 12 h 60"/>
                    <a:gd name="T40" fmla="*/ 64 w 67"/>
                    <a:gd name="T41" fmla="*/ 4 h 60"/>
                    <a:gd name="T42" fmla="*/ 61 w 67"/>
                    <a:gd name="T43" fmla="*/ 0 h 60"/>
                    <a:gd name="T44" fmla="*/ 56 w 67"/>
                    <a:gd name="T45" fmla="*/ 0 h 60"/>
                    <a:gd name="T46" fmla="*/ 52 w 67"/>
                    <a:gd name="T47" fmla="*/ 3 h 60"/>
                    <a:gd name="T48" fmla="*/ 50 w 67"/>
                    <a:gd name="T49" fmla="*/ 9 h 60"/>
                    <a:gd name="T50" fmla="*/ 62 w 67"/>
                    <a:gd name="T51" fmla="*/ 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" h="60">
                      <a:moveTo>
                        <a:pt x="62" y="1"/>
                      </a:moveTo>
                      <a:lnTo>
                        <a:pt x="50" y="9"/>
                      </a:lnTo>
                      <a:lnTo>
                        <a:pt x="50" y="14"/>
                      </a:lnTo>
                      <a:lnTo>
                        <a:pt x="50" y="23"/>
                      </a:lnTo>
                      <a:lnTo>
                        <a:pt x="48" y="29"/>
                      </a:lnTo>
                      <a:lnTo>
                        <a:pt x="42" y="36"/>
                      </a:lnTo>
                      <a:lnTo>
                        <a:pt x="35" y="41"/>
                      </a:lnTo>
                      <a:lnTo>
                        <a:pt x="27" y="44"/>
                      </a:lnTo>
                      <a:lnTo>
                        <a:pt x="16" y="44"/>
                      </a:lnTo>
                      <a:lnTo>
                        <a:pt x="4" y="43"/>
                      </a:lnTo>
                      <a:lnTo>
                        <a:pt x="0" y="57"/>
                      </a:lnTo>
                      <a:lnTo>
                        <a:pt x="16" y="60"/>
                      </a:lnTo>
                      <a:lnTo>
                        <a:pt x="30" y="58"/>
                      </a:lnTo>
                      <a:lnTo>
                        <a:pt x="42" y="55"/>
                      </a:lnTo>
                      <a:lnTo>
                        <a:pt x="52" y="46"/>
                      </a:lnTo>
                      <a:lnTo>
                        <a:pt x="60" y="36"/>
                      </a:lnTo>
                      <a:lnTo>
                        <a:pt x="64" y="25"/>
                      </a:lnTo>
                      <a:lnTo>
                        <a:pt x="67" y="14"/>
                      </a:lnTo>
                      <a:lnTo>
                        <a:pt x="64" y="4"/>
                      </a:lnTo>
                      <a:lnTo>
                        <a:pt x="53" y="12"/>
                      </a:lnTo>
                      <a:lnTo>
                        <a:pt x="64" y="4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2" y="3"/>
                      </a:lnTo>
                      <a:lnTo>
                        <a:pt x="50" y="9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2926" y="3256"/>
                  <a:ext cx="49" cy="32"/>
                </a:xfrm>
                <a:custGeom>
                  <a:avLst/>
                  <a:gdLst>
                    <a:gd name="T0" fmla="*/ 87 w 92"/>
                    <a:gd name="T1" fmla="*/ 0 h 55"/>
                    <a:gd name="T2" fmla="*/ 78 w 92"/>
                    <a:gd name="T3" fmla="*/ 8 h 55"/>
                    <a:gd name="T4" fmla="*/ 78 w 92"/>
                    <a:gd name="T5" fmla="*/ 19 h 55"/>
                    <a:gd name="T6" fmla="*/ 73 w 92"/>
                    <a:gd name="T7" fmla="*/ 27 h 55"/>
                    <a:gd name="T8" fmla="*/ 66 w 92"/>
                    <a:gd name="T9" fmla="*/ 33 h 55"/>
                    <a:gd name="T10" fmla="*/ 56 w 92"/>
                    <a:gd name="T11" fmla="*/ 38 h 55"/>
                    <a:gd name="T12" fmla="*/ 43 w 92"/>
                    <a:gd name="T13" fmla="*/ 39 h 55"/>
                    <a:gd name="T14" fmla="*/ 31 w 92"/>
                    <a:gd name="T15" fmla="*/ 39 h 55"/>
                    <a:gd name="T16" fmla="*/ 18 w 92"/>
                    <a:gd name="T17" fmla="*/ 35 h 55"/>
                    <a:gd name="T18" fmla="*/ 9 w 92"/>
                    <a:gd name="T19" fmla="*/ 30 h 55"/>
                    <a:gd name="T20" fmla="*/ 0 w 92"/>
                    <a:gd name="T21" fmla="*/ 41 h 55"/>
                    <a:gd name="T22" fmla="*/ 14 w 92"/>
                    <a:gd name="T23" fmla="*/ 49 h 55"/>
                    <a:gd name="T24" fmla="*/ 29 w 92"/>
                    <a:gd name="T25" fmla="*/ 53 h 55"/>
                    <a:gd name="T26" fmla="*/ 43 w 92"/>
                    <a:gd name="T27" fmla="*/ 55 h 55"/>
                    <a:gd name="T28" fmla="*/ 58 w 92"/>
                    <a:gd name="T29" fmla="*/ 52 h 55"/>
                    <a:gd name="T30" fmla="*/ 73 w 92"/>
                    <a:gd name="T31" fmla="*/ 47 h 55"/>
                    <a:gd name="T32" fmla="*/ 85 w 92"/>
                    <a:gd name="T33" fmla="*/ 37 h 55"/>
                    <a:gd name="T34" fmla="*/ 92 w 92"/>
                    <a:gd name="T35" fmla="*/ 22 h 55"/>
                    <a:gd name="T36" fmla="*/ 92 w 92"/>
                    <a:gd name="T37" fmla="*/ 6 h 55"/>
                    <a:gd name="T38" fmla="*/ 83 w 92"/>
                    <a:gd name="T39" fmla="*/ 14 h 55"/>
                    <a:gd name="T40" fmla="*/ 92 w 92"/>
                    <a:gd name="T41" fmla="*/ 6 h 55"/>
                    <a:gd name="T42" fmla="*/ 90 w 92"/>
                    <a:gd name="T43" fmla="*/ 1 h 55"/>
                    <a:gd name="T44" fmla="*/ 84 w 92"/>
                    <a:gd name="T45" fmla="*/ 0 h 55"/>
                    <a:gd name="T46" fmla="*/ 79 w 92"/>
                    <a:gd name="T47" fmla="*/ 2 h 55"/>
                    <a:gd name="T48" fmla="*/ 78 w 92"/>
                    <a:gd name="T49" fmla="*/ 8 h 55"/>
                    <a:gd name="T50" fmla="*/ 87 w 92"/>
                    <a:gd name="T5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2" h="55">
                      <a:moveTo>
                        <a:pt x="87" y="0"/>
                      </a:moveTo>
                      <a:lnTo>
                        <a:pt x="78" y="8"/>
                      </a:lnTo>
                      <a:lnTo>
                        <a:pt x="78" y="19"/>
                      </a:lnTo>
                      <a:lnTo>
                        <a:pt x="73" y="27"/>
                      </a:lnTo>
                      <a:lnTo>
                        <a:pt x="66" y="33"/>
                      </a:lnTo>
                      <a:lnTo>
                        <a:pt x="56" y="38"/>
                      </a:lnTo>
                      <a:lnTo>
                        <a:pt x="43" y="39"/>
                      </a:lnTo>
                      <a:lnTo>
                        <a:pt x="31" y="39"/>
                      </a:lnTo>
                      <a:lnTo>
                        <a:pt x="18" y="35"/>
                      </a:lnTo>
                      <a:lnTo>
                        <a:pt x="9" y="30"/>
                      </a:lnTo>
                      <a:lnTo>
                        <a:pt x="0" y="41"/>
                      </a:lnTo>
                      <a:lnTo>
                        <a:pt x="14" y="49"/>
                      </a:lnTo>
                      <a:lnTo>
                        <a:pt x="29" y="53"/>
                      </a:lnTo>
                      <a:lnTo>
                        <a:pt x="43" y="55"/>
                      </a:lnTo>
                      <a:lnTo>
                        <a:pt x="58" y="52"/>
                      </a:lnTo>
                      <a:lnTo>
                        <a:pt x="73" y="47"/>
                      </a:lnTo>
                      <a:lnTo>
                        <a:pt x="85" y="37"/>
                      </a:lnTo>
                      <a:lnTo>
                        <a:pt x="92" y="22"/>
                      </a:lnTo>
                      <a:lnTo>
                        <a:pt x="92" y="6"/>
                      </a:lnTo>
                      <a:lnTo>
                        <a:pt x="83" y="14"/>
                      </a:lnTo>
                      <a:lnTo>
                        <a:pt x="92" y="6"/>
                      </a:lnTo>
                      <a:lnTo>
                        <a:pt x="90" y="1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8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8" cy="18"/>
                </a:xfrm>
                <a:custGeom>
                  <a:avLst/>
                  <a:gdLst>
                    <a:gd name="T0" fmla="*/ 38 w 49"/>
                    <a:gd name="T1" fmla="*/ 0 h 29"/>
                    <a:gd name="T2" fmla="*/ 38 w 49"/>
                    <a:gd name="T3" fmla="*/ 0 h 29"/>
                    <a:gd name="T4" fmla="*/ 34 w 49"/>
                    <a:gd name="T5" fmla="*/ 4 h 29"/>
                    <a:gd name="T6" fmla="*/ 31 w 49"/>
                    <a:gd name="T7" fmla="*/ 7 h 29"/>
                    <a:gd name="T8" fmla="*/ 27 w 49"/>
                    <a:gd name="T9" fmla="*/ 9 h 29"/>
                    <a:gd name="T10" fmla="*/ 23 w 49"/>
                    <a:gd name="T11" fmla="*/ 12 h 29"/>
                    <a:gd name="T12" fmla="*/ 18 w 49"/>
                    <a:gd name="T13" fmla="*/ 14 h 29"/>
                    <a:gd name="T14" fmla="*/ 13 w 49"/>
                    <a:gd name="T15" fmla="*/ 13 h 29"/>
                    <a:gd name="T16" fmla="*/ 9 w 49"/>
                    <a:gd name="T17" fmla="*/ 14 h 29"/>
                    <a:gd name="T18" fmla="*/ 4 w 49"/>
                    <a:gd name="T19" fmla="*/ 12 h 29"/>
                    <a:gd name="T20" fmla="*/ 0 w 49"/>
                    <a:gd name="T21" fmla="*/ 26 h 29"/>
                    <a:gd name="T22" fmla="*/ 7 w 49"/>
                    <a:gd name="T23" fmla="*/ 28 h 29"/>
                    <a:gd name="T24" fmla="*/ 13 w 49"/>
                    <a:gd name="T25" fmla="*/ 29 h 29"/>
                    <a:gd name="T26" fmla="*/ 20 w 49"/>
                    <a:gd name="T27" fmla="*/ 28 h 29"/>
                    <a:gd name="T28" fmla="*/ 27 w 49"/>
                    <a:gd name="T29" fmla="*/ 26 h 29"/>
                    <a:gd name="T30" fmla="*/ 34 w 49"/>
                    <a:gd name="T31" fmla="*/ 23 h 29"/>
                    <a:gd name="T32" fmla="*/ 40 w 49"/>
                    <a:gd name="T33" fmla="*/ 19 h 29"/>
                    <a:gd name="T34" fmla="*/ 46 w 49"/>
                    <a:gd name="T35" fmla="*/ 13 h 29"/>
                    <a:gd name="T36" fmla="*/ 49 w 49"/>
                    <a:gd name="T37" fmla="*/ 7 h 29"/>
                    <a:gd name="T38" fmla="*/ 49 w 49"/>
                    <a:gd name="T39" fmla="*/ 7 h 29"/>
                    <a:gd name="T40" fmla="*/ 38 w 49"/>
                    <a:gd name="T4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29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7" y="9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13" y="13"/>
                      </a:lnTo>
                      <a:lnTo>
                        <a:pt x="9" y="14"/>
                      </a:lnTo>
                      <a:lnTo>
                        <a:pt x="4" y="12"/>
                      </a:ln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3" y="29"/>
                      </a:lnTo>
                      <a:lnTo>
                        <a:pt x="20" y="28"/>
                      </a:lnTo>
                      <a:lnTo>
                        <a:pt x="27" y="26"/>
                      </a:lnTo>
                      <a:lnTo>
                        <a:pt x="34" y="23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3"/>
                <p:cNvSpPr>
                  <a:spLocks/>
                </p:cNvSpPr>
                <p:nvPr/>
              </p:nvSpPr>
              <p:spPr bwMode="auto">
                <a:xfrm flipH="1">
                  <a:off x="2899" y="3217"/>
                  <a:ext cx="13" cy="36"/>
                </a:xfrm>
                <a:custGeom>
                  <a:avLst/>
                  <a:gdLst>
                    <a:gd name="T0" fmla="*/ 1 w 23"/>
                    <a:gd name="T1" fmla="*/ 6 h 58"/>
                    <a:gd name="T2" fmla="*/ 0 w 23"/>
                    <a:gd name="T3" fmla="*/ 6 h 58"/>
                    <a:gd name="T4" fmla="*/ 6 w 23"/>
                    <a:gd name="T5" fmla="*/ 19 h 58"/>
                    <a:gd name="T6" fmla="*/ 7 w 23"/>
                    <a:gd name="T7" fmla="*/ 32 h 58"/>
                    <a:gd name="T8" fmla="*/ 6 w 23"/>
                    <a:gd name="T9" fmla="*/ 43 h 58"/>
                    <a:gd name="T10" fmla="*/ 3 w 23"/>
                    <a:gd name="T11" fmla="*/ 51 h 58"/>
                    <a:gd name="T12" fmla="*/ 14 w 23"/>
                    <a:gd name="T13" fmla="*/ 58 h 58"/>
                    <a:gd name="T14" fmla="*/ 20 w 23"/>
                    <a:gd name="T15" fmla="*/ 46 h 58"/>
                    <a:gd name="T16" fmla="*/ 23 w 23"/>
                    <a:gd name="T17" fmla="*/ 32 h 58"/>
                    <a:gd name="T18" fmla="*/ 20 w 23"/>
                    <a:gd name="T19" fmla="*/ 17 h 58"/>
                    <a:gd name="T20" fmla="*/ 14 w 23"/>
                    <a:gd name="T21" fmla="*/ 0 h 58"/>
                    <a:gd name="T22" fmla="*/ 13 w 23"/>
                    <a:gd name="T23" fmla="*/ 0 h 58"/>
                    <a:gd name="T24" fmla="*/ 1 w 23"/>
                    <a:gd name="T2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58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7" y="32"/>
                      </a:lnTo>
                      <a:lnTo>
                        <a:pt x="6" y="43"/>
                      </a:lnTo>
                      <a:lnTo>
                        <a:pt x="3" y="51"/>
                      </a:lnTo>
                      <a:lnTo>
                        <a:pt x="14" y="58"/>
                      </a:lnTo>
                      <a:lnTo>
                        <a:pt x="20" y="46"/>
                      </a:lnTo>
                      <a:lnTo>
                        <a:pt x="23" y="32"/>
                      </a:lnTo>
                      <a:lnTo>
                        <a:pt x="20" y="1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4"/>
                <p:cNvSpPr>
                  <a:spLocks/>
                </p:cNvSpPr>
                <p:nvPr/>
              </p:nvSpPr>
              <p:spPr bwMode="auto">
                <a:xfrm flipH="1">
                  <a:off x="2906" y="3092"/>
                  <a:ext cx="128" cy="130"/>
                </a:xfrm>
                <a:custGeom>
                  <a:avLst/>
                  <a:gdLst>
                    <a:gd name="T0" fmla="*/ 7 w 242"/>
                    <a:gd name="T1" fmla="*/ 14 h 216"/>
                    <a:gd name="T2" fmla="*/ 7 w 242"/>
                    <a:gd name="T3" fmla="*/ 14 h 216"/>
                    <a:gd name="T4" fmla="*/ 30 w 242"/>
                    <a:gd name="T5" fmla="*/ 15 h 216"/>
                    <a:gd name="T6" fmla="*/ 51 w 242"/>
                    <a:gd name="T7" fmla="*/ 20 h 216"/>
                    <a:gd name="T8" fmla="*/ 70 w 242"/>
                    <a:gd name="T9" fmla="*/ 28 h 216"/>
                    <a:gd name="T10" fmla="*/ 90 w 242"/>
                    <a:gd name="T11" fmla="*/ 38 h 216"/>
                    <a:gd name="T12" fmla="*/ 107 w 242"/>
                    <a:gd name="T13" fmla="*/ 50 h 216"/>
                    <a:gd name="T14" fmla="*/ 125 w 242"/>
                    <a:gd name="T15" fmla="*/ 65 h 216"/>
                    <a:gd name="T16" fmla="*/ 140 w 242"/>
                    <a:gd name="T17" fmla="*/ 81 h 216"/>
                    <a:gd name="T18" fmla="*/ 154 w 242"/>
                    <a:gd name="T19" fmla="*/ 98 h 216"/>
                    <a:gd name="T20" fmla="*/ 168 w 242"/>
                    <a:gd name="T21" fmla="*/ 115 h 216"/>
                    <a:gd name="T22" fmla="*/ 181 w 242"/>
                    <a:gd name="T23" fmla="*/ 132 h 216"/>
                    <a:gd name="T24" fmla="*/ 192 w 242"/>
                    <a:gd name="T25" fmla="*/ 150 h 216"/>
                    <a:gd name="T26" fmla="*/ 202 w 242"/>
                    <a:gd name="T27" fmla="*/ 167 h 216"/>
                    <a:gd name="T28" fmla="*/ 210 w 242"/>
                    <a:gd name="T29" fmla="*/ 182 h 216"/>
                    <a:gd name="T30" fmla="*/ 218 w 242"/>
                    <a:gd name="T31" fmla="*/ 196 h 216"/>
                    <a:gd name="T32" fmla="*/ 225 w 242"/>
                    <a:gd name="T33" fmla="*/ 207 h 216"/>
                    <a:gd name="T34" fmla="*/ 230 w 242"/>
                    <a:gd name="T35" fmla="*/ 216 h 216"/>
                    <a:gd name="T36" fmla="*/ 242 w 242"/>
                    <a:gd name="T37" fmla="*/ 210 h 216"/>
                    <a:gd name="T38" fmla="*/ 238 w 242"/>
                    <a:gd name="T39" fmla="*/ 200 h 216"/>
                    <a:gd name="T40" fmla="*/ 232 w 242"/>
                    <a:gd name="T41" fmla="*/ 189 h 216"/>
                    <a:gd name="T42" fmla="*/ 224 w 242"/>
                    <a:gd name="T43" fmla="*/ 175 h 216"/>
                    <a:gd name="T44" fmla="*/ 215 w 242"/>
                    <a:gd name="T45" fmla="*/ 160 h 216"/>
                    <a:gd name="T46" fmla="*/ 204 w 242"/>
                    <a:gd name="T47" fmla="*/ 143 h 216"/>
                    <a:gd name="T48" fmla="*/ 192 w 242"/>
                    <a:gd name="T49" fmla="*/ 126 h 216"/>
                    <a:gd name="T50" fmla="*/ 180 w 242"/>
                    <a:gd name="T51" fmla="*/ 106 h 216"/>
                    <a:gd name="T52" fmla="*/ 166 w 242"/>
                    <a:gd name="T53" fmla="*/ 89 h 216"/>
                    <a:gd name="T54" fmla="*/ 151 w 242"/>
                    <a:gd name="T55" fmla="*/ 71 h 216"/>
                    <a:gd name="T56" fmla="*/ 134 w 242"/>
                    <a:gd name="T57" fmla="*/ 53 h 216"/>
                    <a:gd name="T58" fmla="*/ 117 w 242"/>
                    <a:gd name="T59" fmla="*/ 38 h 216"/>
                    <a:gd name="T60" fmla="*/ 97 w 242"/>
                    <a:gd name="T61" fmla="*/ 24 h 216"/>
                    <a:gd name="T62" fmla="*/ 75 w 242"/>
                    <a:gd name="T63" fmla="*/ 14 h 216"/>
                    <a:gd name="T64" fmla="*/ 53 w 242"/>
                    <a:gd name="T65" fmla="*/ 6 h 216"/>
                    <a:gd name="T66" fmla="*/ 30 w 242"/>
                    <a:gd name="T67" fmla="*/ 1 h 216"/>
                    <a:gd name="T68" fmla="*/ 7 w 242"/>
                    <a:gd name="T69" fmla="*/ 0 h 216"/>
                    <a:gd name="T70" fmla="*/ 7 w 242"/>
                    <a:gd name="T71" fmla="*/ 0 h 216"/>
                    <a:gd name="T72" fmla="*/ 7 w 242"/>
                    <a:gd name="T73" fmla="*/ 0 h 216"/>
                    <a:gd name="T74" fmla="*/ 3 w 242"/>
                    <a:gd name="T75" fmla="*/ 2 h 216"/>
                    <a:gd name="T76" fmla="*/ 0 w 242"/>
                    <a:gd name="T77" fmla="*/ 7 h 216"/>
                    <a:gd name="T78" fmla="*/ 3 w 242"/>
                    <a:gd name="T79" fmla="*/ 12 h 216"/>
                    <a:gd name="T80" fmla="*/ 7 w 242"/>
                    <a:gd name="T81" fmla="*/ 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2" h="216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30" y="15"/>
                      </a:lnTo>
                      <a:lnTo>
                        <a:pt x="51" y="20"/>
                      </a:lnTo>
                      <a:lnTo>
                        <a:pt x="70" y="28"/>
                      </a:lnTo>
                      <a:lnTo>
                        <a:pt x="90" y="38"/>
                      </a:lnTo>
                      <a:lnTo>
                        <a:pt x="107" y="50"/>
                      </a:lnTo>
                      <a:lnTo>
                        <a:pt x="125" y="65"/>
                      </a:lnTo>
                      <a:lnTo>
                        <a:pt x="140" y="81"/>
                      </a:lnTo>
                      <a:lnTo>
                        <a:pt x="154" y="98"/>
                      </a:lnTo>
                      <a:lnTo>
                        <a:pt x="168" y="115"/>
                      </a:lnTo>
                      <a:lnTo>
                        <a:pt x="181" y="132"/>
                      </a:lnTo>
                      <a:lnTo>
                        <a:pt x="192" y="150"/>
                      </a:lnTo>
                      <a:lnTo>
                        <a:pt x="202" y="167"/>
                      </a:lnTo>
                      <a:lnTo>
                        <a:pt x="210" y="182"/>
                      </a:lnTo>
                      <a:lnTo>
                        <a:pt x="218" y="196"/>
                      </a:lnTo>
                      <a:lnTo>
                        <a:pt x="225" y="207"/>
                      </a:lnTo>
                      <a:lnTo>
                        <a:pt x="230" y="216"/>
                      </a:lnTo>
                      <a:lnTo>
                        <a:pt x="242" y="210"/>
                      </a:lnTo>
                      <a:lnTo>
                        <a:pt x="238" y="200"/>
                      </a:lnTo>
                      <a:lnTo>
                        <a:pt x="232" y="189"/>
                      </a:lnTo>
                      <a:lnTo>
                        <a:pt x="224" y="175"/>
                      </a:lnTo>
                      <a:lnTo>
                        <a:pt x="215" y="160"/>
                      </a:lnTo>
                      <a:lnTo>
                        <a:pt x="204" y="143"/>
                      </a:lnTo>
                      <a:lnTo>
                        <a:pt x="192" y="126"/>
                      </a:lnTo>
                      <a:lnTo>
                        <a:pt x="180" y="106"/>
                      </a:lnTo>
                      <a:lnTo>
                        <a:pt x="166" y="89"/>
                      </a:lnTo>
                      <a:lnTo>
                        <a:pt x="151" y="71"/>
                      </a:lnTo>
                      <a:lnTo>
                        <a:pt x="134" y="53"/>
                      </a:lnTo>
                      <a:lnTo>
                        <a:pt x="117" y="38"/>
                      </a:lnTo>
                      <a:lnTo>
                        <a:pt x="97" y="24"/>
                      </a:lnTo>
                      <a:lnTo>
                        <a:pt x="75" y="14"/>
                      </a:lnTo>
                      <a:lnTo>
                        <a:pt x="53" y="6"/>
                      </a:lnTo>
                      <a:lnTo>
                        <a:pt x="30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5"/>
                <p:cNvSpPr>
                  <a:spLocks/>
                </p:cNvSpPr>
                <p:nvPr/>
              </p:nvSpPr>
              <p:spPr bwMode="auto">
                <a:xfrm flipH="1">
                  <a:off x="2898" y="3252"/>
                  <a:ext cx="104" cy="95"/>
                </a:xfrm>
                <a:custGeom>
                  <a:avLst/>
                  <a:gdLst>
                    <a:gd name="T0" fmla="*/ 177 w 195"/>
                    <a:gd name="T1" fmla="*/ 0 h 157"/>
                    <a:gd name="T2" fmla="*/ 174 w 195"/>
                    <a:gd name="T3" fmla="*/ 4 h 157"/>
                    <a:gd name="T4" fmla="*/ 169 w 195"/>
                    <a:gd name="T5" fmla="*/ 9 h 157"/>
                    <a:gd name="T6" fmla="*/ 165 w 195"/>
                    <a:gd name="T7" fmla="*/ 12 h 157"/>
                    <a:gd name="T8" fmla="*/ 159 w 195"/>
                    <a:gd name="T9" fmla="*/ 15 h 157"/>
                    <a:gd name="T10" fmla="*/ 153 w 195"/>
                    <a:gd name="T11" fmla="*/ 17 h 157"/>
                    <a:gd name="T12" fmla="*/ 147 w 195"/>
                    <a:gd name="T13" fmla="*/ 17 h 157"/>
                    <a:gd name="T14" fmla="*/ 142 w 195"/>
                    <a:gd name="T15" fmla="*/ 17 h 157"/>
                    <a:gd name="T16" fmla="*/ 136 w 195"/>
                    <a:gd name="T17" fmla="*/ 15 h 157"/>
                    <a:gd name="T18" fmla="*/ 136 w 195"/>
                    <a:gd name="T19" fmla="*/ 28 h 157"/>
                    <a:gd name="T20" fmla="*/ 130 w 195"/>
                    <a:gd name="T21" fmla="*/ 40 h 157"/>
                    <a:gd name="T22" fmla="*/ 121 w 195"/>
                    <a:gd name="T23" fmla="*/ 48 h 157"/>
                    <a:gd name="T24" fmla="*/ 108 w 195"/>
                    <a:gd name="T25" fmla="*/ 53 h 157"/>
                    <a:gd name="T26" fmla="*/ 94 w 195"/>
                    <a:gd name="T27" fmla="*/ 55 h 157"/>
                    <a:gd name="T28" fmla="*/ 81 w 195"/>
                    <a:gd name="T29" fmla="*/ 54 h 157"/>
                    <a:gd name="T30" fmla="*/ 67 w 195"/>
                    <a:gd name="T31" fmla="*/ 50 h 157"/>
                    <a:gd name="T32" fmla="*/ 55 w 195"/>
                    <a:gd name="T33" fmla="*/ 43 h 157"/>
                    <a:gd name="T34" fmla="*/ 57 w 195"/>
                    <a:gd name="T35" fmla="*/ 51 h 157"/>
                    <a:gd name="T36" fmla="*/ 55 w 195"/>
                    <a:gd name="T37" fmla="*/ 61 h 157"/>
                    <a:gd name="T38" fmla="*/ 52 w 195"/>
                    <a:gd name="T39" fmla="*/ 70 h 157"/>
                    <a:gd name="T40" fmla="*/ 45 w 195"/>
                    <a:gd name="T41" fmla="*/ 78 h 157"/>
                    <a:gd name="T42" fmla="*/ 37 w 195"/>
                    <a:gd name="T43" fmla="*/ 85 h 157"/>
                    <a:gd name="T44" fmla="*/ 27 w 195"/>
                    <a:gd name="T45" fmla="*/ 88 h 157"/>
                    <a:gd name="T46" fmla="*/ 14 w 195"/>
                    <a:gd name="T47" fmla="*/ 89 h 157"/>
                    <a:gd name="T48" fmla="*/ 0 w 195"/>
                    <a:gd name="T49" fmla="*/ 87 h 157"/>
                    <a:gd name="T50" fmla="*/ 5 w 195"/>
                    <a:gd name="T51" fmla="*/ 93 h 157"/>
                    <a:gd name="T52" fmla="*/ 10 w 195"/>
                    <a:gd name="T53" fmla="*/ 100 h 157"/>
                    <a:gd name="T54" fmla="*/ 17 w 195"/>
                    <a:gd name="T55" fmla="*/ 107 h 157"/>
                    <a:gd name="T56" fmla="*/ 25 w 195"/>
                    <a:gd name="T57" fmla="*/ 114 h 157"/>
                    <a:gd name="T58" fmla="*/ 33 w 195"/>
                    <a:gd name="T59" fmla="*/ 122 h 157"/>
                    <a:gd name="T60" fmla="*/ 42 w 195"/>
                    <a:gd name="T61" fmla="*/ 129 h 157"/>
                    <a:gd name="T62" fmla="*/ 51 w 195"/>
                    <a:gd name="T63" fmla="*/ 135 h 157"/>
                    <a:gd name="T64" fmla="*/ 60 w 195"/>
                    <a:gd name="T65" fmla="*/ 142 h 157"/>
                    <a:gd name="T66" fmla="*/ 70 w 195"/>
                    <a:gd name="T67" fmla="*/ 148 h 157"/>
                    <a:gd name="T68" fmla="*/ 80 w 195"/>
                    <a:gd name="T69" fmla="*/ 154 h 157"/>
                    <a:gd name="T70" fmla="*/ 89 w 195"/>
                    <a:gd name="T71" fmla="*/ 156 h 157"/>
                    <a:gd name="T72" fmla="*/ 97 w 195"/>
                    <a:gd name="T73" fmla="*/ 157 h 157"/>
                    <a:gd name="T74" fmla="*/ 103 w 195"/>
                    <a:gd name="T75" fmla="*/ 156 h 157"/>
                    <a:gd name="T76" fmla="*/ 107 w 195"/>
                    <a:gd name="T77" fmla="*/ 152 h 157"/>
                    <a:gd name="T78" fmla="*/ 111 w 195"/>
                    <a:gd name="T79" fmla="*/ 145 h 157"/>
                    <a:gd name="T80" fmla="*/ 111 w 195"/>
                    <a:gd name="T81" fmla="*/ 133 h 157"/>
                    <a:gd name="T82" fmla="*/ 127 w 195"/>
                    <a:gd name="T83" fmla="*/ 146 h 157"/>
                    <a:gd name="T84" fmla="*/ 143 w 195"/>
                    <a:gd name="T85" fmla="*/ 154 h 157"/>
                    <a:gd name="T86" fmla="*/ 157 w 195"/>
                    <a:gd name="T87" fmla="*/ 157 h 157"/>
                    <a:gd name="T88" fmla="*/ 168 w 195"/>
                    <a:gd name="T89" fmla="*/ 155 h 157"/>
                    <a:gd name="T90" fmla="*/ 176 w 195"/>
                    <a:gd name="T91" fmla="*/ 146 h 157"/>
                    <a:gd name="T92" fmla="*/ 178 w 195"/>
                    <a:gd name="T93" fmla="*/ 131 h 157"/>
                    <a:gd name="T94" fmla="*/ 173 w 195"/>
                    <a:gd name="T95" fmla="*/ 109 h 157"/>
                    <a:gd name="T96" fmla="*/ 160 w 195"/>
                    <a:gd name="T97" fmla="*/ 80 h 157"/>
                    <a:gd name="T98" fmla="*/ 170 w 195"/>
                    <a:gd name="T99" fmla="*/ 85 h 157"/>
                    <a:gd name="T100" fmla="*/ 180 w 195"/>
                    <a:gd name="T101" fmla="*/ 86 h 157"/>
                    <a:gd name="T102" fmla="*/ 188 w 195"/>
                    <a:gd name="T103" fmla="*/ 83 h 157"/>
                    <a:gd name="T104" fmla="*/ 192 w 195"/>
                    <a:gd name="T105" fmla="*/ 74 h 157"/>
                    <a:gd name="T106" fmla="*/ 195 w 195"/>
                    <a:gd name="T107" fmla="*/ 62 h 157"/>
                    <a:gd name="T108" fmla="*/ 193 w 195"/>
                    <a:gd name="T109" fmla="*/ 46 h 157"/>
                    <a:gd name="T110" fmla="*/ 188 w 195"/>
                    <a:gd name="T111" fmla="*/ 25 h 157"/>
                    <a:gd name="T112" fmla="*/ 177 w 195"/>
                    <a:gd name="T1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57">
                      <a:moveTo>
                        <a:pt x="177" y="0"/>
                      </a:move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5" y="12"/>
                      </a:lnTo>
                      <a:lnTo>
                        <a:pt x="159" y="15"/>
                      </a:lnTo>
                      <a:lnTo>
                        <a:pt x="153" y="17"/>
                      </a:lnTo>
                      <a:lnTo>
                        <a:pt x="147" y="17"/>
                      </a:lnTo>
                      <a:lnTo>
                        <a:pt x="142" y="17"/>
                      </a:lnTo>
                      <a:lnTo>
                        <a:pt x="136" y="15"/>
                      </a:lnTo>
                      <a:lnTo>
                        <a:pt x="136" y="28"/>
                      </a:lnTo>
                      <a:lnTo>
                        <a:pt x="130" y="40"/>
                      </a:lnTo>
                      <a:lnTo>
                        <a:pt x="121" y="48"/>
                      </a:lnTo>
                      <a:lnTo>
                        <a:pt x="108" y="53"/>
                      </a:lnTo>
                      <a:lnTo>
                        <a:pt x="94" y="55"/>
                      </a:lnTo>
                      <a:lnTo>
                        <a:pt x="81" y="54"/>
                      </a:lnTo>
                      <a:lnTo>
                        <a:pt x="67" y="50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5" y="61"/>
                      </a:lnTo>
                      <a:lnTo>
                        <a:pt x="52" y="70"/>
                      </a:lnTo>
                      <a:lnTo>
                        <a:pt x="45" y="78"/>
                      </a:lnTo>
                      <a:lnTo>
                        <a:pt x="37" y="85"/>
                      </a:lnTo>
                      <a:lnTo>
                        <a:pt x="27" y="88"/>
                      </a:lnTo>
                      <a:lnTo>
                        <a:pt x="14" y="89"/>
                      </a:lnTo>
                      <a:lnTo>
                        <a:pt x="0" y="87"/>
                      </a:lnTo>
                      <a:lnTo>
                        <a:pt x="5" y="93"/>
                      </a:lnTo>
                      <a:lnTo>
                        <a:pt x="10" y="100"/>
                      </a:lnTo>
                      <a:lnTo>
                        <a:pt x="17" y="107"/>
                      </a:lnTo>
                      <a:lnTo>
                        <a:pt x="25" y="114"/>
                      </a:lnTo>
                      <a:lnTo>
                        <a:pt x="33" y="122"/>
                      </a:lnTo>
                      <a:lnTo>
                        <a:pt x="42" y="129"/>
                      </a:lnTo>
                      <a:lnTo>
                        <a:pt x="51" y="135"/>
                      </a:lnTo>
                      <a:lnTo>
                        <a:pt x="60" y="142"/>
                      </a:lnTo>
                      <a:lnTo>
                        <a:pt x="70" y="148"/>
                      </a:lnTo>
                      <a:lnTo>
                        <a:pt x="80" y="154"/>
                      </a:lnTo>
                      <a:lnTo>
                        <a:pt x="89" y="156"/>
                      </a:lnTo>
                      <a:lnTo>
                        <a:pt x="97" y="157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11" y="145"/>
                      </a:lnTo>
                      <a:lnTo>
                        <a:pt x="111" y="133"/>
                      </a:lnTo>
                      <a:lnTo>
                        <a:pt x="127" y="146"/>
                      </a:lnTo>
                      <a:lnTo>
                        <a:pt x="143" y="154"/>
                      </a:lnTo>
                      <a:lnTo>
                        <a:pt x="157" y="157"/>
                      </a:lnTo>
                      <a:lnTo>
                        <a:pt x="168" y="155"/>
                      </a:lnTo>
                      <a:lnTo>
                        <a:pt x="176" y="146"/>
                      </a:lnTo>
                      <a:lnTo>
                        <a:pt x="178" y="131"/>
                      </a:lnTo>
                      <a:lnTo>
                        <a:pt x="173" y="109"/>
                      </a:lnTo>
                      <a:lnTo>
                        <a:pt x="160" y="80"/>
                      </a:lnTo>
                      <a:lnTo>
                        <a:pt x="170" y="85"/>
                      </a:lnTo>
                      <a:lnTo>
                        <a:pt x="180" y="86"/>
                      </a:lnTo>
                      <a:lnTo>
                        <a:pt x="188" y="83"/>
                      </a:lnTo>
                      <a:lnTo>
                        <a:pt x="192" y="74"/>
                      </a:lnTo>
                      <a:lnTo>
                        <a:pt x="195" y="62"/>
                      </a:lnTo>
                      <a:lnTo>
                        <a:pt x="193" y="46"/>
                      </a:lnTo>
                      <a:lnTo>
                        <a:pt x="188" y="25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6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9" cy="18"/>
                </a:xfrm>
                <a:custGeom>
                  <a:avLst/>
                  <a:gdLst>
                    <a:gd name="T0" fmla="*/ 14 w 54"/>
                    <a:gd name="T1" fmla="*/ 18 h 29"/>
                    <a:gd name="T2" fmla="*/ 5 w 54"/>
                    <a:gd name="T3" fmla="*/ 26 h 29"/>
                    <a:gd name="T4" fmla="*/ 12 w 54"/>
                    <a:gd name="T5" fmla="*/ 28 h 29"/>
                    <a:gd name="T6" fmla="*/ 18 w 54"/>
                    <a:gd name="T7" fmla="*/ 29 h 29"/>
                    <a:gd name="T8" fmla="*/ 25 w 54"/>
                    <a:gd name="T9" fmla="*/ 28 h 29"/>
                    <a:gd name="T10" fmla="*/ 32 w 54"/>
                    <a:gd name="T11" fmla="*/ 26 h 29"/>
                    <a:gd name="T12" fmla="*/ 39 w 54"/>
                    <a:gd name="T13" fmla="*/ 23 h 29"/>
                    <a:gd name="T14" fmla="*/ 45 w 54"/>
                    <a:gd name="T15" fmla="*/ 19 h 29"/>
                    <a:gd name="T16" fmla="*/ 51 w 54"/>
                    <a:gd name="T17" fmla="*/ 13 h 29"/>
                    <a:gd name="T18" fmla="*/ 54 w 54"/>
                    <a:gd name="T19" fmla="*/ 7 h 29"/>
                    <a:gd name="T20" fmla="*/ 43 w 54"/>
                    <a:gd name="T21" fmla="*/ 0 h 29"/>
                    <a:gd name="T22" fmla="*/ 39 w 54"/>
                    <a:gd name="T23" fmla="*/ 4 h 29"/>
                    <a:gd name="T24" fmla="*/ 36 w 54"/>
                    <a:gd name="T25" fmla="*/ 7 h 29"/>
                    <a:gd name="T26" fmla="*/ 32 w 54"/>
                    <a:gd name="T27" fmla="*/ 9 h 29"/>
                    <a:gd name="T28" fmla="*/ 28 w 54"/>
                    <a:gd name="T29" fmla="*/ 12 h 29"/>
                    <a:gd name="T30" fmla="*/ 23 w 54"/>
                    <a:gd name="T31" fmla="*/ 14 h 29"/>
                    <a:gd name="T32" fmla="*/ 18 w 54"/>
                    <a:gd name="T33" fmla="*/ 13 h 29"/>
                    <a:gd name="T34" fmla="*/ 14 w 54"/>
                    <a:gd name="T35" fmla="*/ 14 h 29"/>
                    <a:gd name="T36" fmla="*/ 9 w 54"/>
                    <a:gd name="T37" fmla="*/ 12 h 29"/>
                    <a:gd name="T38" fmla="*/ 0 w 54"/>
                    <a:gd name="T39" fmla="*/ 20 h 29"/>
                    <a:gd name="T40" fmla="*/ 9 w 54"/>
                    <a:gd name="T41" fmla="*/ 12 h 29"/>
                    <a:gd name="T42" fmla="*/ 3 w 54"/>
                    <a:gd name="T43" fmla="*/ 13 h 29"/>
                    <a:gd name="T44" fmla="*/ 0 w 54"/>
                    <a:gd name="T45" fmla="*/ 16 h 29"/>
                    <a:gd name="T46" fmla="*/ 0 w 54"/>
                    <a:gd name="T47" fmla="*/ 22 h 29"/>
                    <a:gd name="T48" fmla="*/ 5 w 54"/>
                    <a:gd name="T49" fmla="*/ 26 h 29"/>
                    <a:gd name="T50" fmla="*/ 14 w 54"/>
                    <a:gd name="T51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29">
                      <a:moveTo>
                        <a:pt x="14" y="18"/>
                      </a:moveTo>
                      <a:lnTo>
                        <a:pt x="5" y="26"/>
                      </a:lnTo>
                      <a:lnTo>
                        <a:pt x="12" y="28"/>
                      </a:lnTo>
                      <a:lnTo>
                        <a:pt x="18" y="29"/>
                      </a:lnTo>
                      <a:lnTo>
                        <a:pt x="25" y="28"/>
                      </a:lnTo>
                      <a:lnTo>
                        <a:pt x="32" y="26"/>
                      </a:lnTo>
                      <a:lnTo>
                        <a:pt x="39" y="23"/>
                      </a:lnTo>
                      <a:lnTo>
                        <a:pt x="45" y="19"/>
                      </a:lnTo>
                      <a:lnTo>
                        <a:pt x="51" y="13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2" y="9"/>
                      </a:lnTo>
                      <a:lnTo>
                        <a:pt x="28" y="12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9" y="12"/>
                      </a:ln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 flipH="1">
                  <a:off x="2926" y="3260"/>
                  <a:ext cx="51" cy="28"/>
                </a:xfrm>
                <a:custGeom>
                  <a:avLst/>
                  <a:gdLst>
                    <a:gd name="T0" fmla="*/ 14 w 95"/>
                    <a:gd name="T1" fmla="*/ 27 h 49"/>
                    <a:gd name="T2" fmla="*/ 3 w 95"/>
                    <a:gd name="T3" fmla="*/ 35 h 49"/>
                    <a:gd name="T4" fmla="*/ 17 w 95"/>
                    <a:gd name="T5" fmla="*/ 43 h 49"/>
                    <a:gd name="T6" fmla="*/ 32 w 95"/>
                    <a:gd name="T7" fmla="*/ 47 h 49"/>
                    <a:gd name="T8" fmla="*/ 46 w 95"/>
                    <a:gd name="T9" fmla="*/ 49 h 49"/>
                    <a:gd name="T10" fmla="*/ 61 w 95"/>
                    <a:gd name="T11" fmla="*/ 46 h 49"/>
                    <a:gd name="T12" fmla="*/ 76 w 95"/>
                    <a:gd name="T13" fmla="*/ 41 h 49"/>
                    <a:gd name="T14" fmla="*/ 88 w 95"/>
                    <a:gd name="T15" fmla="*/ 31 h 49"/>
                    <a:gd name="T16" fmla="*/ 95 w 95"/>
                    <a:gd name="T17" fmla="*/ 16 h 49"/>
                    <a:gd name="T18" fmla="*/ 95 w 95"/>
                    <a:gd name="T19" fmla="*/ 0 h 49"/>
                    <a:gd name="T20" fmla="*/ 81 w 95"/>
                    <a:gd name="T21" fmla="*/ 2 h 49"/>
                    <a:gd name="T22" fmla="*/ 81 w 95"/>
                    <a:gd name="T23" fmla="*/ 13 h 49"/>
                    <a:gd name="T24" fmla="*/ 76 w 95"/>
                    <a:gd name="T25" fmla="*/ 21 h 49"/>
                    <a:gd name="T26" fmla="*/ 69 w 95"/>
                    <a:gd name="T27" fmla="*/ 27 h 49"/>
                    <a:gd name="T28" fmla="*/ 59 w 95"/>
                    <a:gd name="T29" fmla="*/ 32 h 49"/>
                    <a:gd name="T30" fmla="*/ 46 w 95"/>
                    <a:gd name="T31" fmla="*/ 33 h 49"/>
                    <a:gd name="T32" fmla="*/ 34 w 95"/>
                    <a:gd name="T33" fmla="*/ 33 h 49"/>
                    <a:gd name="T34" fmla="*/ 21 w 95"/>
                    <a:gd name="T35" fmla="*/ 29 h 49"/>
                    <a:gd name="T36" fmla="*/ 12 w 95"/>
                    <a:gd name="T37" fmla="*/ 24 h 49"/>
                    <a:gd name="T38" fmla="*/ 0 w 95"/>
                    <a:gd name="T39" fmla="*/ 32 h 49"/>
                    <a:gd name="T40" fmla="*/ 12 w 95"/>
                    <a:gd name="T41" fmla="*/ 24 h 49"/>
                    <a:gd name="T42" fmla="*/ 6 w 95"/>
                    <a:gd name="T43" fmla="*/ 23 h 49"/>
                    <a:gd name="T44" fmla="*/ 3 w 95"/>
                    <a:gd name="T45" fmla="*/ 25 h 49"/>
                    <a:gd name="T46" fmla="*/ 0 w 95"/>
                    <a:gd name="T47" fmla="*/ 31 h 49"/>
                    <a:gd name="T48" fmla="*/ 3 w 95"/>
                    <a:gd name="T49" fmla="*/ 35 h 49"/>
                    <a:gd name="T50" fmla="*/ 14 w 95"/>
                    <a:gd name="T51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" h="49">
                      <a:moveTo>
                        <a:pt x="14" y="27"/>
                      </a:moveTo>
                      <a:lnTo>
                        <a:pt x="3" y="35"/>
                      </a:lnTo>
                      <a:lnTo>
                        <a:pt x="17" y="43"/>
                      </a:lnTo>
                      <a:lnTo>
                        <a:pt x="32" y="47"/>
                      </a:lnTo>
                      <a:lnTo>
                        <a:pt x="46" y="49"/>
                      </a:lnTo>
                      <a:lnTo>
                        <a:pt x="61" y="46"/>
                      </a:lnTo>
                      <a:lnTo>
                        <a:pt x="76" y="41"/>
                      </a:lnTo>
                      <a:lnTo>
                        <a:pt x="88" y="31"/>
                      </a:lnTo>
                      <a:lnTo>
                        <a:pt x="95" y="16"/>
                      </a:lnTo>
                      <a:lnTo>
                        <a:pt x="95" y="0"/>
                      </a:lnTo>
                      <a:lnTo>
                        <a:pt x="81" y="2"/>
                      </a:lnTo>
                      <a:lnTo>
                        <a:pt x="81" y="13"/>
                      </a:lnTo>
                      <a:lnTo>
                        <a:pt x="76" y="21"/>
                      </a:lnTo>
                      <a:lnTo>
                        <a:pt x="69" y="27"/>
                      </a:lnTo>
                      <a:lnTo>
                        <a:pt x="59" y="32"/>
                      </a:lnTo>
                      <a:lnTo>
                        <a:pt x="46" y="33"/>
                      </a:lnTo>
                      <a:lnTo>
                        <a:pt x="34" y="33"/>
                      </a:lnTo>
                      <a:lnTo>
                        <a:pt x="21" y="29"/>
                      </a:lnTo>
                      <a:lnTo>
                        <a:pt x="12" y="24"/>
                      </a:lnTo>
                      <a:lnTo>
                        <a:pt x="0" y="32"/>
                      </a:lnTo>
                      <a:lnTo>
                        <a:pt x="12" y="24"/>
                      </a:lnTo>
                      <a:lnTo>
                        <a:pt x="6" y="23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 flipH="1">
                  <a:off x="2968" y="3277"/>
                  <a:ext cx="38" cy="33"/>
                </a:xfrm>
                <a:custGeom>
                  <a:avLst/>
                  <a:gdLst>
                    <a:gd name="T0" fmla="*/ 13 w 72"/>
                    <a:gd name="T1" fmla="*/ 42 h 56"/>
                    <a:gd name="T2" fmla="*/ 5 w 72"/>
                    <a:gd name="T3" fmla="*/ 53 h 56"/>
                    <a:gd name="T4" fmla="*/ 21 w 72"/>
                    <a:gd name="T5" fmla="*/ 56 h 56"/>
                    <a:gd name="T6" fmla="*/ 35 w 72"/>
                    <a:gd name="T7" fmla="*/ 54 h 56"/>
                    <a:gd name="T8" fmla="*/ 47 w 72"/>
                    <a:gd name="T9" fmla="*/ 51 h 56"/>
                    <a:gd name="T10" fmla="*/ 57 w 72"/>
                    <a:gd name="T11" fmla="*/ 42 h 56"/>
                    <a:gd name="T12" fmla="*/ 65 w 72"/>
                    <a:gd name="T13" fmla="*/ 32 h 56"/>
                    <a:gd name="T14" fmla="*/ 69 w 72"/>
                    <a:gd name="T15" fmla="*/ 21 h 56"/>
                    <a:gd name="T16" fmla="*/ 72 w 72"/>
                    <a:gd name="T17" fmla="*/ 10 h 56"/>
                    <a:gd name="T18" fmla="*/ 69 w 72"/>
                    <a:gd name="T19" fmla="*/ 0 h 56"/>
                    <a:gd name="T20" fmla="*/ 55 w 72"/>
                    <a:gd name="T21" fmla="*/ 5 h 56"/>
                    <a:gd name="T22" fmla="*/ 55 w 72"/>
                    <a:gd name="T23" fmla="*/ 10 h 56"/>
                    <a:gd name="T24" fmla="*/ 55 w 72"/>
                    <a:gd name="T25" fmla="*/ 19 h 56"/>
                    <a:gd name="T26" fmla="*/ 53 w 72"/>
                    <a:gd name="T27" fmla="*/ 25 h 56"/>
                    <a:gd name="T28" fmla="*/ 47 w 72"/>
                    <a:gd name="T29" fmla="*/ 32 h 56"/>
                    <a:gd name="T30" fmla="*/ 40 w 72"/>
                    <a:gd name="T31" fmla="*/ 37 h 56"/>
                    <a:gd name="T32" fmla="*/ 32 w 72"/>
                    <a:gd name="T33" fmla="*/ 40 h 56"/>
                    <a:gd name="T34" fmla="*/ 21 w 72"/>
                    <a:gd name="T35" fmla="*/ 40 h 56"/>
                    <a:gd name="T36" fmla="*/ 9 w 72"/>
                    <a:gd name="T37" fmla="*/ 39 h 56"/>
                    <a:gd name="T38" fmla="*/ 1 w 72"/>
                    <a:gd name="T39" fmla="*/ 51 h 56"/>
                    <a:gd name="T40" fmla="*/ 9 w 72"/>
                    <a:gd name="T41" fmla="*/ 39 h 56"/>
                    <a:gd name="T42" fmla="*/ 4 w 72"/>
                    <a:gd name="T43" fmla="*/ 40 h 56"/>
                    <a:gd name="T44" fmla="*/ 0 w 72"/>
                    <a:gd name="T45" fmla="*/ 44 h 56"/>
                    <a:gd name="T46" fmla="*/ 0 w 72"/>
                    <a:gd name="T47" fmla="*/ 50 h 56"/>
                    <a:gd name="T48" fmla="*/ 5 w 72"/>
                    <a:gd name="T49" fmla="*/ 53 h 56"/>
                    <a:gd name="T50" fmla="*/ 13 w 72"/>
                    <a:gd name="T51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56">
                      <a:moveTo>
                        <a:pt x="13" y="42"/>
                      </a:moveTo>
                      <a:lnTo>
                        <a:pt x="5" y="53"/>
                      </a:lnTo>
                      <a:lnTo>
                        <a:pt x="21" y="56"/>
                      </a:lnTo>
                      <a:lnTo>
                        <a:pt x="35" y="54"/>
                      </a:lnTo>
                      <a:lnTo>
                        <a:pt x="47" y="51"/>
                      </a:lnTo>
                      <a:lnTo>
                        <a:pt x="57" y="42"/>
                      </a:lnTo>
                      <a:lnTo>
                        <a:pt x="65" y="32"/>
                      </a:lnTo>
                      <a:lnTo>
                        <a:pt x="69" y="21"/>
                      </a:lnTo>
                      <a:lnTo>
                        <a:pt x="72" y="10"/>
                      </a:lnTo>
                      <a:lnTo>
                        <a:pt x="69" y="0"/>
                      </a:lnTo>
                      <a:lnTo>
                        <a:pt x="55" y="5"/>
                      </a:lnTo>
                      <a:lnTo>
                        <a:pt x="55" y="10"/>
                      </a:lnTo>
                      <a:lnTo>
                        <a:pt x="55" y="19"/>
                      </a:lnTo>
                      <a:lnTo>
                        <a:pt x="53" y="25"/>
                      </a:lnTo>
                      <a:lnTo>
                        <a:pt x="47" y="32"/>
                      </a:lnTo>
                      <a:lnTo>
                        <a:pt x="40" y="37"/>
                      </a:lnTo>
                      <a:lnTo>
                        <a:pt x="32" y="40"/>
                      </a:lnTo>
                      <a:lnTo>
                        <a:pt x="21" y="40"/>
                      </a:lnTo>
                      <a:lnTo>
                        <a:pt x="9" y="39"/>
                      </a:lnTo>
                      <a:lnTo>
                        <a:pt x="1" y="51"/>
                      </a:lnTo>
                      <a:lnTo>
                        <a:pt x="9" y="39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 flipH="1">
                  <a:off x="2968" y="3301"/>
                  <a:ext cx="37" cy="41"/>
                </a:xfrm>
                <a:custGeom>
                  <a:avLst/>
                  <a:gdLst>
                    <a:gd name="T0" fmla="*/ 69 w 72"/>
                    <a:gd name="T1" fmla="*/ 54 h 66"/>
                    <a:gd name="T2" fmla="*/ 69 w 72"/>
                    <a:gd name="T3" fmla="*/ 54 h 66"/>
                    <a:gd name="T4" fmla="*/ 61 w 72"/>
                    <a:gd name="T5" fmla="*/ 47 h 66"/>
                    <a:gd name="T6" fmla="*/ 52 w 72"/>
                    <a:gd name="T7" fmla="*/ 40 h 66"/>
                    <a:gd name="T8" fmla="*/ 44 w 72"/>
                    <a:gd name="T9" fmla="*/ 33 h 66"/>
                    <a:gd name="T10" fmla="*/ 36 w 72"/>
                    <a:gd name="T11" fmla="*/ 25 h 66"/>
                    <a:gd name="T12" fmla="*/ 28 w 72"/>
                    <a:gd name="T13" fmla="*/ 18 h 66"/>
                    <a:gd name="T14" fmla="*/ 22 w 72"/>
                    <a:gd name="T15" fmla="*/ 12 h 66"/>
                    <a:gd name="T16" fmla="*/ 16 w 72"/>
                    <a:gd name="T17" fmla="*/ 5 h 66"/>
                    <a:gd name="T18" fmla="*/ 12 w 72"/>
                    <a:gd name="T19" fmla="*/ 0 h 66"/>
                    <a:gd name="T20" fmla="*/ 0 w 72"/>
                    <a:gd name="T21" fmla="*/ 9 h 66"/>
                    <a:gd name="T22" fmla="*/ 5 w 72"/>
                    <a:gd name="T23" fmla="*/ 14 h 66"/>
                    <a:gd name="T24" fmla="*/ 11 w 72"/>
                    <a:gd name="T25" fmla="*/ 21 h 66"/>
                    <a:gd name="T26" fmla="*/ 19 w 72"/>
                    <a:gd name="T27" fmla="*/ 29 h 66"/>
                    <a:gd name="T28" fmla="*/ 27 w 72"/>
                    <a:gd name="T29" fmla="*/ 36 h 66"/>
                    <a:gd name="T30" fmla="*/ 35 w 72"/>
                    <a:gd name="T31" fmla="*/ 44 h 66"/>
                    <a:gd name="T32" fmla="*/ 43 w 72"/>
                    <a:gd name="T33" fmla="*/ 51 h 66"/>
                    <a:gd name="T34" fmla="*/ 52 w 72"/>
                    <a:gd name="T35" fmla="*/ 58 h 66"/>
                    <a:gd name="T36" fmla="*/ 63 w 72"/>
                    <a:gd name="T37" fmla="*/ 65 h 66"/>
                    <a:gd name="T38" fmla="*/ 63 w 72"/>
                    <a:gd name="T39" fmla="*/ 65 h 66"/>
                    <a:gd name="T40" fmla="*/ 63 w 72"/>
                    <a:gd name="T41" fmla="*/ 65 h 66"/>
                    <a:gd name="T42" fmla="*/ 67 w 72"/>
                    <a:gd name="T43" fmla="*/ 66 h 66"/>
                    <a:gd name="T44" fmla="*/ 72 w 72"/>
                    <a:gd name="T45" fmla="*/ 63 h 66"/>
                    <a:gd name="T46" fmla="*/ 72 w 72"/>
                    <a:gd name="T47" fmla="*/ 58 h 66"/>
                    <a:gd name="T48" fmla="*/ 69 w 72"/>
                    <a:gd name="T49" fmla="*/ 5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66">
                      <a:moveTo>
                        <a:pt x="69" y="54"/>
                      </a:moveTo>
                      <a:lnTo>
                        <a:pt x="69" y="54"/>
                      </a:lnTo>
                      <a:lnTo>
                        <a:pt x="61" y="47"/>
                      </a:lnTo>
                      <a:lnTo>
                        <a:pt x="52" y="40"/>
                      </a:lnTo>
                      <a:lnTo>
                        <a:pt x="44" y="33"/>
                      </a:lnTo>
                      <a:lnTo>
                        <a:pt x="36" y="25"/>
                      </a:lnTo>
                      <a:lnTo>
                        <a:pt x="28" y="18"/>
                      </a:lnTo>
                      <a:lnTo>
                        <a:pt x="22" y="12"/>
                      </a:ln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11" y="21"/>
                      </a:lnTo>
                      <a:lnTo>
                        <a:pt x="19" y="29"/>
                      </a:lnTo>
                      <a:lnTo>
                        <a:pt x="27" y="36"/>
                      </a:lnTo>
                      <a:lnTo>
                        <a:pt x="35" y="44"/>
                      </a:lnTo>
                      <a:lnTo>
                        <a:pt x="43" y="51"/>
                      </a:lnTo>
                      <a:lnTo>
                        <a:pt x="52" y="58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2" y="63"/>
                      </a:lnTo>
                      <a:lnTo>
                        <a:pt x="72" y="58"/>
                      </a:lnTo>
                      <a:lnTo>
                        <a:pt x="6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 flipH="1">
                  <a:off x="2940" y="3326"/>
                  <a:ext cx="32" cy="26"/>
                </a:xfrm>
                <a:custGeom>
                  <a:avLst/>
                  <a:gdLst>
                    <a:gd name="T0" fmla="*/ 58 w 60"/>
                    <a:gd name="T1" fmla="*/ 1 h 39"/>
                    <a:gd name="T2" fmla="*/ 47 w 60"/>
                    <a:gd name="T3" fmla="*/ 7 h 39"/>
                    <a:gd name="T4" fmla="*/ 47 w 60"/>
                    <a:gd name="T5" fmla="*/ 17 h 39"/>
                    <a:gd name="T6" fmla="*/ 44 w 60"/>
                    <a:gd name="T7" fmla="*/ 21 h 39"/>
                    <a:gd name="T8" fmla="*/ 42 w 60"/>
                    <a:gd name="T9" fmla="*/ 23 h 39"/>
                    <a:gd name="T10" fmla="*/ 40 w 60"/>
                    <a:gd name="T11" fmla="*/ 23 h 39"/>
                    <a:gd name="T12" fmla="*/ 33 w 60"/>
                    <a:gd name="T13" fmla="*/ 23 h 39"/>
                    <a:gd name="T14" fmla="*/ 25 w 60"/>
                    <a:gd name="T15" fmla="*/ 21 h 39"/>
                    <a:gd name="T16" fmla="*/ 17 w 60"/>
                    <a:gd name="T17" fmla="*/ 15 h 39"/>
                    <a:gd name="T18" fmla="*/ 6 w 60"/>
                    <a:gd name="T19" fmla="*/ 11 h 39"/>
                    <a:gd name="T20" fmla="*/ 0 w 60"/>
                    <a:gd name="T21" fmla="*/ 22 h 39"/>
                    <a:gd name="T22" fmla="*/ 10 w 60"/>
                    <a:gd name="T23" fmla="*/ 29 h 39"/>
                    <a:gd name="T24" fmla="*/ 20 w 60"/>
                    <a:gd name="T25" fmla="*/ 35 h 39"/>
                    <a:gd name="T26" fmla="*/ 31 w 60"/>
                    <a:gd name="T27" fmla="*/ 37 h 39"/>
                    <a:gd name="T28" fmla="*/ 40 w 60"/>
                    <a:gd name="T29" fmla="*/ 39 h 39"/>
                    <a:gd name="T30" fmla="*/ 49 w 60"/>
                    <a:gd name="T31" fmla="*/ 37 h 39"/>
                    <a:gd name="T32" fmla="*/ 56 w 60"/>
                    <a:gd name="T33" fmla="*/ 30 h 39"/>
                    <a:gd name="T34" fmla="*/ 60 w 60"/>
                    <a:gd name="T35" fmla="*/ 20 h 39"/>
                    <a:gd name="T36" fmla="*/ 60 w 60"/>
                    <a:gd name="T37" fmla="*/ 7 h 39"/>
                    <a:gd name="T38" fmla="*/ 49 w 60"/>
                    <a:gd name="T39" fmla="*/ 13 h 39"/>
                    <a:gd name="T40" fmla="*/ 60 w 60"/>
                    <a:gd name="T41" fmla="*/ 7 h 39"/>
                    <a:gd name="T42" fmla="*/ 58 w 60"/>
                    <a:gd name="T43" fmla="*/ 1 h 39"/>
                    <a:gd name="T44" fmla="*/ 54 w 60"/>
                    <a:gd name="T45" fmla="*/ 0 h 39"/>
                    <a:gd name="T46" fmla="*/ 49 w 60"/>
                    <a:gd name="T47" fmla="*/ 1 h 39"/>
                    <a:gd name="T48" fmla="*/ 47 w 60"/>
                    <a:gd name="T49" fmla="*/ 7 h 39"/>
                    <a:gd name="T50" fmla="*/ 58 w 60"/>
                    <a:gd name="T5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9">
                      <a:moveTo>
                        <a:pt x="58" y="1"/>
                      </a:moveTo>
                      <a:lnTo>
                        <a:pt x="47" y="7"/>
                      </a:lnTo>
                      <a:lnTo>
                        <a:pt x="47" y="17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3" y="23"/>
                      </a:lnTo>
                      <a:lnTo>
                        <a:pt x="25" y="21"/>
                      </a:lnTo>
                      <a:lnTo>
                        <a:pt x="17" y="15"/>
                      </a:lnTo>
                      <a:lnTo>
                        <a:pt x="6" y="11"/>
                      </a:lnTo>
                      <a:lnTo>
                        <a:pt x="0" y="22"/>
                      </a:lnTo>
                      <a:lnTo>
                        <a:pt x="10" y="29"/>
                      </a:lnTo>
                      <a:lnTo>
                        <a:pt x="20" y="35"/>
                      </a:lnTo>
                      <a:lnTo>
                        <a:pt x="31" y="37"/>
                      </a:lnTo>
                      <a:lnTo>
                        <a:pt x="40" y="39"/>
                      </a:lnTo>
                      <a:lnTo>
                        <a:pt x="49" y="37"/>
                      </a:lnTo>
                      <a:lnTo>
                        <a:pt x="56" y="30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49" y="13"/>
                      </a:lnTo>
                      <a:lnTo>
                        <a:pt x="60" y="7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7" y="7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 flipH="1">
                  <a:off x="2903" y="3295"/>
                  <a:ext cx="43" cy="57"/>
                </a:xfrm>
                <a:custGeom>
                  <a:avLst/>
                  <a:gdLst>
                    <a:gd name="T0" fmla="*/ 58 w 79"/>
                    <a:gd name="T1" fmla="*/ 2 h 93"/>
                    <a:gd name="T2" fmla="*/ 47 w 79"/>
                    <a:gd name="T3" fmla="*/ 12 h 93"/>
                    <a:gd name="T4" fmla="*/ 60 w 79"/>
                    <a:gd name="T5" fmla="*/ 39 h 93"/>
                    <a:gd name="T6" fmla="*/ 66 w 79"/>
                    <a:gd name="T7" fmla="*/ 59 h 93"/>
                    <a:gd name="T8" fmla="*/ 63 w 79"/>
                    <a:gd name="T9" fmla="*/ 71 h 93"/>
                    <a:gd name="T10" fmla="*/ 59 w 79"/>
                    <a:gd name="T11" fmla="*/ 76 h 93"/>
                    <a:gd name="T12" fmla="*/ 51 w 79"/>
                    <a:gd name="T13" fmla="*/ 77 h 93"/>
                    <a:gd name="T14" fmla="*/ 39 w 79"/>
                    <a:gd name="T15" fmla="*/ 75 h 93"/>
                    <a:gd name="T16" fmla="*/ 24 w 79"/>
                    <a:gd name="T17" fmla="*/ 68 h 93"/>
                    <a:gd name="T18" fmla="*/ 9 w 79"/>
                    <a:gd name="T19" fmla="*/ 55 h 93"/>
                    <a:gd name="T20" fmla="*/ 0 w 79"/>
                    <a:gd name="T21" fmla="*/ 67 h 93"/>
                    <a:gd name="T22" fmla="*/ 17 w 79"/>
                    <a:gd name="T23" fmla="*/ 80 h 93"/>
                    <a:gd name="T24" fmla="*/ 35 w 79"/>
                    <a:gd name="T25" fmla="*/ 89 h 93"/>
                    <a:gd name="T26" fmla="*/ 51 w 79"/>
                    <a:gd name="T27" fmla="*/ 93 h 93"/>
                    <a:gd name="T28" fmla="*/ 66 w 79"/>
                    <a:gd name="T29" fmla="*/ 90 h 93"/>
                    <a:gd name="T30" fmla="*/ 77 w 79"/>
                    <a:gd name="T31" fmla="*/ 76 h 93"/>
                    <a:gd name="T32" fmla="*/ 79 w 79"/>
                    <a:gd name="T33" fmla="*/ 59 h 93"/>
                    <a:gd name="T34" fmla="*/ 74 w 79"/>
                    <a:gd name="T35" fmla="*/ 35 h 93"/>
                    <a:gd name="T36" fmla="*/ 61 w 79"/>
                    <a:gd name="T37" fmla="*/ 5 h 93"/>
                    <a:gd name="T38" fmla="*/ 51 w 79"/>
                    <a:gd name="T39" fmla="*/ 14 h 93"/>
                    <a:gd name="T40" fmla="*/ 61 w 79"/>
                    <a:gd name="T41" fmla="*/ 5 h 93"/>
                    <a:gd name="T42" fmla="*/ 56 w 79"/>
                    <a:gd name="T43" fmla="*/ 0 h 93"/>
                    <a:gd name="T44" fmla="*/ 51 w 79"/>
                    <a:gd name="T45" fmla="*/ 1 h 93"/>
                    <a:gd name="T46" fmla="*/ 47 w 79"/>
                    <a:gd name="T47" fmla="*/ 6 h 93"/>
                    <a:gd name="T48" fmla="*/ 47 w 79"/>
                    <a:gd name="T49" fmla="*/ 12 h 93"/>
                    <a:gd name="T50" fmla="*/ 58 w 79"/>
                    <a:gd name="T5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93">
                      <a:moveTo>
                        <a:pt x="58" y="2"/>
                      </a:moveTo>
                      <a:lnTo>
                        <a:pt x="47" y="12"/>
                      </a:lnTo>
                      <a:lnTo>
                        <a:pt x="60" y="39"/>
                      </a:lnTo>
                      <a:lnTo>
                        <a:pt x="66" y="59"/>
                      </a:lnTo>
                      <a:lnTo>
                        <a:pt x="63" y="71"/>
                      </a:lnTo>
                      <a:lnTo>
                        <a:pt x="59" y="76"/>
                      </a:lnTo>
                      <a:lnTo>
                        <a:pt x="51" y="77"/>
                      </a:lnTo>
                      <a:lnTo>
                        <a:pt x="39" y="75"/>
                      </a:lnTo>
                      <a:lnTo>
                        <a:pt x="24" y="6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17" y="80"/>
                      </a:lnTo>
                      <a:lnTo>
                        <a:pt x="35" y="89"/>
                      </a:lnTo>
                      <a:lnTo>
                        <a:pt x="51" y="93"/>
                      </a:lnTo>
                      <a:lnTo>
                        <a:pt x="66" y="90"/>
                      </a:lnTo>
                      <a:lnTo>
                        <a:pt x="77" y="76"/>
                      </a:lnTo>
                      <a:lnTo>
                        <a:pt x="79" y="59"/>
                      </a:lnTo>
                      <a:lnTo>
                        <a:pt x="74" y="35"/>
                      </a:lnTo>
                      <a:lnTo>
                        <a:pt x="61" y="5"/>
                      </a:lnTo>
                      <a:lnTo>
                        <a:pt x="51" y="14"/>
                      </a:lnTo>
                      <a:lnTo>
                        <a:pt x="61" y="5"/>
                      </a:lnTo>
                      <a:lnTo>
                        <a:pt x="56" y="0"/>
                      </a:lnTo>
                      <a:lnTo>
                        <a:pt x="51" y="1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 flipH="1">
                  <a:off x="2894" y="3247"/>
                  <a:ext cx="24" cy="60"/>
                </a:xfrm>
                <a:custGeom>
                  <a:avLst/>
                  <a:gdLst>
                    <a:gd name="T0" fmla="*/ 26 w 46"/>
                    <a:gd name="T1" fmla="*/ 10 h 100"/>
                    <a:gd name="T2" fmla="*/ 13 w 46"/>
                    <a:gd name="T3" fmla="*/ 9 h 100"/>
                    <a:gd name="T4" fmla="*/ 24 w 46"/>
                    <a:gd name="T5" fmla="*/ 34 h 100"/>
                    <a:gd name="T6" fmla="*/ 30 w 46"/>
                    <a:gd name="T7" fmla="*/ 54 h 100"/>
                    <a:gd name="T8" fmla="*/ 30 w 46"/>
                    <a:gd name="T9" fmla="*/ 69 h 100"/>
                    <a:gd name="T10" fmla="*/ 28 w 46"/>
                    <a:gd name="T11" fmla="*/ 79 h 100"/>
                    <a:gd name="T12" fmla="*/ 26 w 46"/>
                    <a:gd name="T13" fmla="*/ 84 h 100"/>
                    <a:gd name="T14" fmla="*/ 23 w 46"/>
                    <a:gd name="T15" fmla="*/ 86 h 100"/>
                    <a:gd name="T16" fmla="*/ 15 w 46"/>
                    <a:gd name="T17" fmla="*/ 85 h 100"/>
                    <a:gd name="T18" fmla="*/ 7 w 46"/>
                    <a:gd name="T19" fmla="*/ 81 h 100"/>
                    <a:gd name="T20" fmla="*/ 0 w 46"/>
                    <a:gd name="T21" fmla="*/ 93 h 100"/>
                    <a:gd name="T22" fmla="*/ 12 w 46"/>
                    <a:gd name="T23" fmla="*/ 99 h 100"/>
                    <a:gd name="T24" fmla="*/ 23 w 46"/>
                    <a:gd name="T25" fmla="*/ 100 h 100"/>
                    <a:gd name="T26" fmla="*/ 35 w 46"/>
                    <a:gd name="T27" fmla="*/ 95 h 100"/>
                    <a:gd name="T28" fmla="*/ 42 w 46"/>
                    <a:gd name="T29" fmla="*/ 84 h 100"/>
                    <a:gd name="T30" fmla="*/ 46 w 46"/>
                    <a:gd name="T31" fmla="*/ 69 h 100"/>
                    <a:gd name="T32" fmla="*/ 43 w 46"/>
                    <a:gd name="T33" fmla="*/ 52 h 100"/>
                    <a:gd name="T34" fmla="*/ 38 w 46"/>
                    <a:gd name="T35" fmla="*/ 30 h 100"/>
                    <a:gd name="T36" fmla="*/ 27 w 46"/>
                    <a:gd name="T37" fmla="*/ 4 h 100"/>
                    <a:gd name="T38" fmla="*/ 15 w 46"/>
                    <a:gd name="T39" fmla="*/ 3 h 100"/>
                    <a:gd name="T40" fmla="*/ 27 w 46"/>
                    <a:gd name="T41" fmla="*/ 4 h 100"/>
                    <a:gd name="T42" fmla="*/ 24 w 46"/>
                    <a:gd name="T43" fmla="*/ 0 h 100"/>
                    <a:gd name="T44" fmla="*/ 19 w 46"/>
                    <a:gd name="T45" fmla="*/ 0 h 100"/>
                    <a:gd name="T46" fmla="*/ 15 w 46"/>
                    <a:gd name="T47" fmla="*/ 3 h 100"/>
                    <a:gd name="T48" fmla="*/ 13 w 46"/>
                    <a:gd name="T49" fmla="*/ 9 h 100"/>
                    <a:gd name="T50" fmla="*/ 26 w 46"/>
                    <a:gd name="T51" fmla="*/ 1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100">
                      <a:moveTo>
                        <a:pt x="26" y="10"/>
                      </a:moveTo>
                      <a:lnTo>
                        <a:pt x="13" y="9"/>
                      </a:lnTo>
                      <a:lnTo>
                        <a:pt x="24" y="34"/>
                      </a:lnTo>
                      <a:lnTo>
                        <a:pt x="30" y="54"/>
                      </a:lnTo>
                      <a:lnTo>
                        <a:pt x="30" y="69"/>
                      </a:lnTo>
                      <a:lnTo>
                        <a:pt x="28" y="79"/>
                      </a:lnTo>
                      <a:lnTo>
                        <a:pt x="26" y="84"/>
                      </a:lnTo>
                      <a:lnTo>
                        <a:pt x="23" y="86"/>
                      </a:lnTo>
                      <a:lnTo>
                        <a:pt x="15" y="85"/>
                      </a:lnTo>
                      <a:lnTo>
                        <a:pt x="7" y="81"/>
                      </a:lnTo>
                      <a:lnTo>
                        <a:pt x="0" y="93"/>
                      </a:lnTo>
                      <a:lnTo>
                        <a:pt x="12" y="99"/>
                      </a:lnTo>
                      <a:lnTo>
                        <a:pt x="23" y="100"/>
                      </a:lnTo>
                      <a:lnTo>
                        <a:pt x="35" y="95"/>
                      </a:lnTo>
                      <a:lnTo>
                        <a:pt x="42" y="84"/>
                      </a:lnTo>
                      <a:lnTo>
                        <a:pt x="46" y="69"/>
                      </a:lnTo>
                      <a:lnTo>
                        <a:pt x="43" y="52"/>
                      </a:lnTo>
                      <a:lnTo>
                        <a:pt x="38" y="30"/>
                      </a:lnTo>
                      <a:lnTo>
                        <a:pt x="27" y="4"/>
                      </a:lnTo>
                      <a:lnTo>
                        <a:pt x="15" y="3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9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 flipH="1">
                  <a:off x="2913" y="3298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 flipH="1">
                  <a:off x="2913" y="3239"/>
                  <a:ext cx="27" cy="62"/>
                </a:xfrm>
                <a:custGeom>
                  <a:avLst/>
                  <a:gdLst>
                    <a:gd name="T0" fmla="*/ 7 w 50"/>
                    <a:gd name="T1" fmla="*/ 2 h 103"/>
                    <a:gd name="T2" fmla="*/ 0 w 50"/>
                    <a:gd name="T3" fmla="*/ 5 h 103"/>
                    <a:gd name="T4" fmla="*/ 36 w 50"/>
                    <a:gd name="T5" fmla="*/ 103 h 103"/>
                    <a:gd name="T6" fmla="*/ 50 w 50"/>
                    <a:gd name="T7" fmla="*/ 98 h 103"/>
                    <a:gd name="T8" fmla="*/ 14 w 50"/>
                    <a:gd name="T9" fmla="*/ 0 h 103"/>
                    <a:gd name="T10" fmla="*/ 7 w 50"/>
                    <a:gd name="T11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03">
                      <a:moveTo>
                        <a:pt x="7" y="2"/>
                      </a:moveTo>
                      <a:lnTo>
                        <a:pt x="0" y="5"/>
                      </a:lnTo>
                      <a:lnTo>
                        <a:pt x="36" y="103"/>
                      </a:lnTo>
                      <a:lnTo>
                        <a:pt x="50" y="98"/>
                      </a:lnTo>
                      <a:lnTo>
                        <a:pt x="14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 flipH="1">
                  <a:off x="2932" y="3236"/>
                  <a:ext cx="8" cy="6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2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 flipH="1">
                  <a:off x="2984" y="3249"/>
                  <a:ext cx="8" cy="6"/>
                </a:xfrm>
                <a:custGeom>
                  <a:avLst/>
                  <a:gdLst>
                    <a:gd name="T0" fmla="*/ 14 w 14"/>
                    <a:gd name="T1" fmla="*/ 5 h 12"/>
                    <a:gd name="T2" fmla="*/ 9 w 14"/>
                    <a:gd name="T3" fmla="*/ 0 h 12"/>
                    <a:gd name="T4" fmla="*/ 3 w 14"/>
                    <a:gd name="T5" fmla="*/ 1 h 12"/>
                    <a:gd name="T6" fmla="*/ 0 w 14"/>
                    <a:gd name="T7" fmla="*/ 6 h 12"/>
                    <a:gd name="T8" fmla="*/ 0 w 14"/>
                    <a:gd name="T9" fmla="*/ 12 h 12"/>
                    <a:gd name="T10" fmla="*/ 14 w 14"/>
                    <a:gd name="T1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 flipH="1">
                  <a:off x="2940" y="3252"/>
                  <a:ext cx="52" cy="82"/>
                </a:xfrm>
                <a:custGeom>
                  <a:avLst/>
                  <a:gdLst>
                    <a:gd name="T0" fmla="*/ 94 w 94"/>
                    <a:gd name="T1" fmla="*/ 129 h 138"/>
                    <a:gd name="T2" fmla="*/ 86 w 94"/>
                    <a:gd name="T3" fmla="*/ 118 h 138"/>
                    <a:gd name="T4" fmla="*/ 75 w 94"/>
                    <a:gd name="T5" fmla="*/ 102 h 138"/>
                    <a:gd name="T6" fmla="*/ 62 w 94"/>
                    <a:gd name="T7" fmla="*/ 81 h 138"/>
                    <a:gd name="T8" fmla="*/ 48 w 94"/>
                    <a:gd name="T9" fmla="*/ 58 h 138"/>
                    <a:gd name="T10" fmla="*/ 35 w 94"/>
                    <a:gd name="T11" fmla="*/ 37 h 138"/>
                    <a:gd name="T12" fmla="*/ 24 w 94"/>
                    <a:gd name="T13" fmla="*/ 18 h 138"/>
                    <a:gd name="T14" fmla="*/ 17 w 94"/>
                    <a:gd name="T15" fmla="*/ 4 h 138"/>
                    <a:gd name="T16" fmla="*/ 14 w 94"/>
                    <a:gd name="T17" fmla="*/ 0 h 138"/>
                    <a:gd name="T18" fmla="*/ 0 w 94"/>
                    <a:gd name="T19" fmla="*/ 7 h 138"/>
                    <a:gd name="T20" fmla="*/ 3 w 94"/>
                    <a:gd name="T21" fmla="*/ 11 h 138"/>
                    <a:gd name="T22" fmla="*/ 10 w 94"/>
                    <a:gd name="T23" fmla="*/ 25 h 138"/>
                    <a:gd name="T24" fmla="*/ 23 w 94"/>
                    <a:gd name="T25" fmla="*/ 43 h 138"/>
                    <a:gd name="T26" fmla="*/ 37 w 94"/>
                    <a:gd name="T27" fmla="*/ 65 h 138"/>
                    <a:gd name="T28" fmla="*/ 51 w 94"/>
                    <a:gd name="T29" fmla="*/ 88 h 138"/>
                    <a:gd name="T30" fmla="*/ 63 w 94"/>
                    <a:gd name="T31" fmla="*/ 109 h 138"/>
                    <a:gd name="T32" fmla="*/ 75 w 94"/>
                    <a:gd name="T33" fmla="*/ 127 h 138"/>
                    <a:gd name="T34" fmla="*/ 83 w 94"/>
                    <a:gd name="T35" fmla="*/ 138 h 138"/>
                    <a:gd name="T36" fmla="*/ 94 w 94"/>
                    <a:gd name="T37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138">
                      <a:moveTo>
                        <a:pt x="94" y="129"/>
                      </a:moveTo>
                      <a:lnTo>
                        <a:pt x="86" y="118"/>
                      </a:lnTo>
                      <a:lnTo>
                        <a:pt x="75" y="102"/>
                      </a:lnTo>
                      <a:lnTo>
                        <a:pt x="62" y="81"/>
                      </a:lnTo>
                      <a:lnTo>
                        <a:pt x="48" y="58"/>
                      </a:lnTo>
                      <a:lnTo>
                        <a:pt x="35" y="37"/>
                      </a:lnTo>
                      <a:lnTo>
                        <a:pt x="24" y="18"/>
                      </a:lnTo>
                      <a:lnTo>
                        <a:pt x="17" y="4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0" y="25"/>
                      </a:lnTo>
                      <a:lnTo>
                        <a:pt x="23" y="43"/>
                      </a:lnTo>
                      <a:lnTo>
                        <a:pt x="37" y="65"/>
                      </a:lnTo>
                      <a:lnTo>
                        <a:pt x="51" y="88"/>
                      </a:lnTo>
                      <a:lnTo>
                        <a:pt x="63" y="109"/>
                      </a:lnTo>
                      <a:lnTo>
                        <a:pt x="75" y="127"/>
                      </a:lnTo>
                      <a:lnTo>
                        <a:pt x="83" y="138"/>
                      </a:lnTo>
                      <a:lnTo>
                        <a:pt x="94" y="129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 flipH="1">
                  <a:off x="2940" y="3329"/>
                  <a:ext cx="6" cy="6"/>
                </a:xfrm>
                <a:custGeom>
                  <a:avLst/>
                  <a:gdLst>
                    <a:gd name="T0" fmla="*/ 0 w 12"/>
                    <a:gd name="T1" fmla="*/ 9 h 11"/>
                    <a:gd name="T2" fmla="*/ 4 w 12"/>
                    <a:gd name="T3" fmla="*/ 11 h 11"/>
                    <a:gd name="T4" fmla="*/ 10 w 12"/>
                    <a:gd name="T5" fmla="*/ 9 h 11"/>
                    <a:gd name="T6" fmla="*/ 12 w 12"/>
                    <a:gd name="T7" fmla="*/ 5 h 11"/>
                    <a:gd name="T8" fmla="*/ 11 w 12"/>
                    <a:gd name="T9" fmla="*/ 0 h 11"/>
                    <a:gd name="T10" fmla="*/ 0 w 12"/>
                    <a:gd name="T1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10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 flipH="1">
                  <a:off x="3021" y="2945"/>
                  <a:ext cx="179" cy="220"/>
                </a:xfrm>
                <a:custGeom>
                  <a:avLst/>
                  <a:gdLst>
                    <a:gd name="T0" fmla="*/ 42 w 337"/>
                    <a:gd name="T1" fmla="*/ 207 h 366"/>
                    <a:gd name="T2" fmla="*/ 14 w 337"/>
                    <a:gd name="T3" fmla="*/ 156 h 366"/>
                    <a:gd name="T4" fmla="*/ 0 w 337"/>
                    <a:gd name="T5" fmla="*/ 89 h 366"/>
                    <a:gd name="T6" fmla="*/ 25 w 337"/>
                    <a:gd name="T7" fmla="*/ 30 h 366"/>
                    <a:gd name="T8" fmla="*/ 104 w 337"/>
                    <a:gd name="T9" fmla="*/ 0 h 366"/>
                    <a:gd name="T10" fmla="*/ 168 w 337"/>
                    <a:gd name="T11" fmla="*/ 15 h 366"/>
                    <a:gd name="T12" fmla="*/ 206 w 337"/>
                    <a:gd name="T13" fmla="*/ 57 h 366"/>
                    <a:gd name="T14" fmla="*/ 223 w 337"/>
                    <a:gd name="T15" fmla="*/ 102 h 366"/>
                    <a:gd name="T16" fmla="*/ 236 w 337"/>
                    <a:gd name="T17" fmla="*/ 127 h 366"/>
                    <a:gd name="T18" fmla="*/ 260 w 337"/>
                    <a:gd name="T19" fmla="*/ 145 h 366"/>
                    <a:gd name="T20" fmla="*/ 283 w 337"/>
                    <a:gd name="T21" fmla="*/ 168 h 366"/>
                    <a:gd name="T22" fmla="*/ 298 w 337"/>
                    <a:gd name="T23" fmla="*/ 194 h 366"/>
                    <a:gd name="T24" fmla="*/ 310 w 337"/>
                    <a:gd name="T25" fmla="*/ 211 h 366"/>
                    <a:gd name="T26" fmla="*/ 329 w 337"/>
                    <a:gd name="T27" fmla="*/ 225 h 366"/>
                    <a:gd name="T28" fmla="*/ 337 w 337"/>
                    <a:gd name="T29" fmla="*/ 241 h 366"/>
                    <a:gd name="T30" fmla="*/ 329 w 337"/>
                    <a:gd name="T31" fmla="*/ 251 h 366"/>
                    <a:gd name="T32" fmla="*/ 306 w 337"/>
                    <a:gd name="T33" fmla="*/ 253 h 366"/>
                    <a:gd name="T34" fmla="*/ 282 w 337"/>
                    <a:gd name="T35" fmla="*/ 267 h 366"/>
                    <a:gd name="T36" fmla="*/ 260 w 337"/>
                    <a:gd name="T37" fmla="*/ 291 h 366"/>
                    <a:gd name="T38" fmla="*/ 245 w 337"/>
                    <a:gd name="T39" fmla="*/ 321 h 366"/>
                    <a:gd name="T40" fmla="*/ 238 w 337"/>
                    <a:gd name="T41" fmla="*/ 347 h 366"/>
                    <a:gd name="T42" fmla="*/ 222 w 337"/>
                    <a:gd name="T43" fmla="*/ 360 h 366"/>
                    <a:gd name="T44" fmla="*/ 200 w 337"/>
                    <a:gd name="T45" fmla="*/ 366 h 366"/>
                    <a:gd name="T46" fmla="*/ 178 w 337"/>
                    <a:gd name="T47" fmla="*/ 353 h 366"/>
                    <a:gd name="T48" fmla="*/ 163 w 337"/>
                    <a:gd name="T49" fmla="*/ 348 h 366"/>
                    <a:gd name="T50" fmla="*/ 142 w 337"/>
                    <a:gd name="T51" fmla="*/ 358 h 366"/>
                    <a:gd name="T52" fmla="*/ 119 w 337"/>
                    <a:gd name="T53" fmla="*/ 357 h 366"/>
                    <a:gd name="T54" fmla="*/ 103 w 337"/>
                    <a:gd name="T55" fmla="*/ 343 h 366"/>
                    <a:gd name="T56" fmla="*/ 98 w 337"/>
                    <a:gd name="T57" fmla="*/ 336 h 366"/>
                    <a:gd name="T58" fmla="*/ 87 w 337"/>
                    <a:gd name="T59" fmla="*/ 344 h 366"/>
                    <a:gd name="T60" fmla="*/ 73 w 337"/>
                    <a:gd name="T61" fmla="*/ 347 h 366"/>
                    <a:gd name="T62" fmla="*/ 60 w 337"/>
                    <a:gd name="T63" fmla="*/ 344 h 366"/>
                    <a:gd name="T64" fmla="*/ 48 w 337"/>
                    <a:gd name="T65" fmla="*/ 335 h 366"/>
                    <a:gd name="T66" fmla="*/ 45 w 337"/>
                    <a:gd name="T67" fmla="*/ 317 h 366"/>
                    <a:gd name="T68" fmla="*/ 56 w 337"/>
                    <a:gd name="T69" fmla="*/ 281 h 366"/>
                    <a:gd name="T70" fmla="*/ 60 w 337"/>
                    <a:gd name="T71" fmla="*/ 24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7" h="366">
                      <a:moveTo>
                        <a:pt x="54" y="221"/>
                      </a:moveTo>
                      <a:lnTo>
                        <a:pt x="42" y="207"/>
                      </a:lnTo>
                      <a:lnTo>
                        <a:pt x="27" y="184"/>
                      </a:lnTo>
                      <a:lnTo>
                        <a:pt x="14" y="156"/>
                      </a:lnTo>
                      <a:lnTo>
                        <a:pt x="3" y="122"/>
                      </a:lnTo>
                      <a:lnTo>
                        <a:pt x="0" y="89"/>
                      </a:lnTo>
                      <a:lnTo>
                        <a:pt x="6" y="58"/>
                      </a:lnTo>
                      <a:lnTo>
                        <a:pt x="25" y="30"/>
                      </a:lnTo>
                      <a:lnTo>
                        <a:pt x="62" y="10"/>
                      </a:lnTo>
                      <a:lnTo>
                        <a:pt x="104" y="0"/>
                      </a:lnTo>
                      <a:lnTo>
                        <a:pt x="139" y="4"/>
                      </a:lnTo>
                      <a:lnTo>
                        <a:pt x="168" y="15"/>
                      </a:lnTo>
                      <a:lnTo>
                        <a:pt x="190" y="34"/>
                      </a:lnTo>
                      <a:lnTo>
                        <a:pt x="206" y="57"/>
                      </a:lnTo>
                      <a:lnTo>
                        <a:pt x="217" y="80"/>
                      </a:lnTo>
                      <a:lnTo>
                        <a:pt x="223" y="102"/>
                      </a:lnTo>
                      <a:lnTo>
                        <a:pt x="225" y="119"/>
                      </a:lnTo>
                      <a:lnTo>
                        <a:pt x="236" y="127"/>
                      </a:lnTo>
                      <a:lnTo>
                        <a:pt x="248" y="136"/>
                      </a:lnTo>
                      <a:lnTo>
                        <a:pt x="260" y="145"/>
                      </a:lnTo>
                      <a:lnTo>
                        <a:pt x="271" y="157"/>
                      </a:lnTo>
                      <a:lnTo>
                        <a:pt x="283" y="168"/>
                      </a:lnTo>
                      <a:lnTo>
                        <a:pt x="291" y="181"/>
                      </a:lnTo>
                      <a:lnTo>
                        <a:pt x="298" y="194"/>
                      </a:lnTo>
                      <a:lnTo>
                        <a:pt x="300" y="209"/>
                      </a:lnTo>
                      <a:lnTo>
                        <a:pt x="310" y="211"/>
                      </a:lnTo>
                      <a:lnTo>
                        <a:pt x="321" y="217"/>
                      </a:lnTo>
                      <a:lnTo>
                        <a:pt x="329" y="225"/>
                      </a:lnTo>
                      <a:lnTo>
                        <a:pt x="335" y="233"/>
                      </a:lnTo>
                      <a:lnTo>
                        <a:pt x="337" y="241"/>
                      </a:lnTo>
                      <a:lnTo>
                        <a:pt x="336" y="246"/>
                      </a:lnTo>
                      <a:lnTo>
                        <a:pt x="329" y="251"/>
                      </a:lnTo>
                      <a:lnTo>
                        <a:pt x="316" y="251"/>
                      </a:lnTo>
                      <a:lnTo>
                        <a:pt x="306" y="253"/>
                      </a:lnTo>
                      <a:lnTo>
                        <a:pt x="294" y="259"/>
                      </a:lnTo>
                      <a:lnTo>
                        <a:pt x="282" y="267"/>
                      </a:lnTo>
                      <a:lnTo>
                        <a:pt x="270" y="279"/>
                      </a:lnTo>
                      <a:lnTo>
                        <a:pt x="260" y="291"/>
                      </a:lnTo>
                      <a:lnTo>
                        <a:pt x="252" y="306"/>
                      </a:lnTo>
                      <a:lnTo>
                        <a:pt x="245" y="321"/>
                      </a:lnTo>
                      <a:lnTo>
                        <a:pt x="241" y="338"/>
                      </a:lnTo>
                      <a:lnTo>
                        <a:pt x="238" y="347"/>
                      </a:lnTo>
                      <a:lnTo>
                        <a:pt x="231" y="355"/>
                      </a:lnTo>
                      <a:lnTo>
                        <a:pt x="222" y="360"/>
                      </a:lnTo>
                      <a:lnTo>
                        <a:pt x="211" y="365"/>
                      </a:lnTo>
                      <a:lnTo>
                        <a:pt x="200" y="366"/>
                      </a:lnTo>
                      <a:lnTo>
                        <a:pt x="188" y="363"/>
                      </a:lnTo>
                      <a:lnTo>
                        <a:pt x="178" y="353"/>
                      </a:lnTo>
                      <a:lnTo>
                        <a:pt x="170" y="338"/>
                      </a:lnTo>
                      <a:lnTo>
                        <a:pt x="163" y="348"/>
                      </a:lnTo>
                      <a:lnTo>
                        <a:pt x="154" y="353"/>
                      </a:lnTo>
                      <a:lnTo>
                        <a:pt x="142" y="358"/>
                      </a:lnTo>
                      <a:lnTo>
                        <a:pt x="131" y="359"/>
                      </a:lnTo>
                      <a:lnTo>
                        <a:pt x="119" y="357"/>
                      </a:lnTo>
                      <a:lnTo>
                        <a:pt x="110" y="352"/>
                      </a:lnTo>
                      <a:lnTo>
                        <a:pt x="103" y="343"/>
                      </a:lnTo>
                      <a:lnTo>
                        <a:pt x="101" y="330"/>
                      </a:lnTo>
                      <a:lnTo>
                        <a:pt x="98" y="336"/>
                      </a:lnTo>
                      <a:lnTo>
                        <a:pt x="93" y="341"/>
                      </a:lnTo>
                      <a:lnTo>
                        <a:pt x="87" y="344"/>
                      </a:lnTo>
                      <a:lnTo>
                        <a:pt x="80" y="345"/>
                      </a:lnTo>
                      <a:lnTo>
                        <a:pt x="73" y="347"/>
                      </a:lnTo>
                      <a:lnTo>
                        <a:pt x="67" y="347"/>
                      </a:lnTo>
                      <a:lnTo>
                        <a:pt x="60" y="344"/>
                      </a:lnTo>
                      <a:lnTo>
                        <a:pt x="54" y="341"/>
                      </a:lnTo>
                      <a:lnTo>
                        <a:pt x="48" y="335"/>
                      </a:lnTo>
                      <a:lnTo>
                        <a:pt x="46" y="327"/>
                      </a:lnTo>
                      <a:lnTo>
                        <a:pt x="45" y="317"/>
                      </a:lnTo>
                      <a:lnTo>
                        <a:pt x="48" y="304"/>
                      </a:lnTo>
                      <a:lnTo>
                        <a:pt x="56" y="281"/>
                      </a:lnTo>
                      <a:lnTo>
                        <a:pt x="60" y="260"/>
                      </a:lnTo>
                      <a:lnTo>
                        <a:pt x="60" y="241"/>
                      </a:lnTo>
                      <a:lnTo>
                        <a:pt x="54" y="221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 flipH="1">
                  <a:off x="3166" y="2946"/>
                  <a:ext cx="39" cy="136"/>
                </a:xfrm>
                <a:custGeom>
                  <a:avLst/>
                  <a:gdLst>
                    <a:gd name="T0" fmla="*/ 67 w 71"/>
                    <a:gd name="T1" fmla="*/ 0 h 224"/>
                    <a:gd name="T2" fmla="*/ 67 w 71"/>
                    <a:gd name="T3" fmla="*/ 0 h 224"/>
                    <a:gd name="T4" fmla="*/ 27 w 71"/>
                    <a:gd name="T5" fmla="*/ 22 h 224"/>
                    <a:gd name="T6" fmla="*/ 6 w 71"/>
                    <a:gd name="T7" fmla="*/ 53 h 224"/>
                    <a:gd name="T8" fmla="*/ 0 w 71"/>
                    <a:gd name="T9" fmla="*/ 86 h 224"/>
                    <a:gd name="T10" fmla="*/ 3 w 71"/>
                    <a:gd name="T11" fmla="*/ 120 h 224"/>
                    <a:gd name="T12" fmla="*/ 14 w 71"/>
                    <a:gd name="T13" fmla="*/ 155 h 224"/>
                    <a:gd name="T14" fmla="*/ 27 w 71"/>
                    <a:gd name="T15" fmla="*/ 185 h 224"/>
                    <a:gd name="T16" fmla="*/ 44 w 71"/>
                    <a:gd name="T17" fmla="*/ 209 h 224"/>
                    <a:gd name="T18" fmla="*/ 56 w 71"/>
                    <a:gd name="T19" fmla="*/ 224 h 224"/>
                    <a:gd name="T20" fmla="*/ 65 w 71"/>
                    <a:gd name="T21" fmla="*/ 212 h 224"/>
                    <a:gd name="T22" fmla="*/ 55 w 71"/>
                    <a:gd name="T23" fmla="*/ 200 h 224"/>
                    <a:gd name="T24" fmla="*/ 41 w 71"/>
                    <a:gd name="T25" fmla="*/ 178 h 224"/>
                    <a:gd name="T26" fmla="*/ 27 w 71"/>
                    <a:gd name="T27" fmla="*/ 150 h 224"/>
                    <a:gd name="T28" fmla="*/ 17 w 71"/>
                    <a:gd name="T29" fmla="*/ 118 h 224"/>
                    <a:gd name="T30" fmla="*/ 14 w 71"/>
                    <a:gd name="T31" fmla="*/ 86 h 224"/>
                    <a:gd name="T32" fmla="*/ 19 w 71"/>
                    <a:gd name="T33" fmla="*/ 57 h 224"/>
                    <a:gd name="T34" fmla="*/ 37 w 71"/>
                    <a:gd name="T35" fmla="*/ 33 h 224"/>
                    <a:gd name="T36" fmla="*/ 71 w 71"/>
                    <a:gd name="T37" fmla="*/ 13 h 224"/>
                    <a:gd name="T38" fmla="*/ 71 w 71"/>
                    <a:gd name="T39" fmla="*/ 13 h 224"/>
                    <a:gd name="T40" fmla="*/ 67 w 71"/>
                    <a:gd name="T4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22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27" y="22"/>
                      </a:lnTo>
                      <a:lnTo>
                        <a:pt x="6" y="53"/>
                      </a:lnTo>
                      <a:lnTo>
                        <a:pt x="0" y="86"/>
                      </a:lnTo>
                      <a:lnTo>
                        <a:pt x="3" y="120"/>
                      </a:lnTo>
                      <a:lnTo>
                        <a:pt x="14" y="155"/>
                      </a:lnTo>
                      <a:lnTo>
                        <a:pt x="27" y="185"/>
                      </a:lnTo>
                      <a:lnTo>
                        <a:pt x="44" y="209"/>
                      </a:lnTo>
                      <a:lnTo>
                        <a:pt x="56" y="224"/>
                      </a:lnTo>
                      <a:lnTo>
                        <a:pt x="65" y="212"/>
                      </a:lnTo>
                      <a:lnTo>
                        <a:pt x="55" y="200"/>
                      </a:lnTo>
                      <a:lnTo>
                        <a:pt x="41" y="178"/>
                      </a:lnTo>
                      <a:lnTo>
                        <a:pt x="27" y="150"/>
                      </a:lnTo>
                      <a:lnTo>
                        <a:pt x="17" y="118"/>
                      </a:lnTo>
                      <a:lnTo>
                        <a:pt x="14" y="86"/>
                      </a:lnTo>
                      <a:lnTo>
                        <a:pt x="19" y="57"/>
                      </a:lnTo>
                      <a:lnTo>
                        <a:pt x="37" y="33"/>
                      </a:lnTo>
                      <a:lnTo>
                        <a:pt x="71" y="13"/>
                      </a:lnTo>
                      <a:lnTo>
                        <a:pt x="71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H="1">
                  <a:off x="3075" y="2940"/>
                  <a:ext cx="94" cy="81"/>
                </a:xfrm>
                <a:custGeom>
                  <a:avLst/>
                  <a:gdLst>
                    <a:gd name="T0" fmla="*/ 170 w 173"/>
                    <a:gd name="T1" fmla="*/ 120 h 134"/>
                    <a:gd name="T2" fmla="*/ 173 w 173"/>
                    <a:gd name="T3" fmla="*/ 126 h 134"/>
                    <a:gd name="T4" fmla="*/ 170 w 173"/>
                    <a:gd name="T5" fmla="*/ 107 h 134"/>
                    <a:gd name="T6" fmla="*/ 164 w 173"/>
                    <a:gd name="T7" fmla="*/ 84 h 134"/>
                    <a:gd name="T8" fmla="*/ 151 w 173"/>
                    <a:gd name="T9" fmla="*/ 60 h 134"/>
                    <a:gd name="T10" fmla="*/ 135 w 173"/>
                    <a:gd name="T11" fmla="*/ 36 h 134"/>
                    <a:gd name="T12" fmla="*/ 111 w 173"/>
                    <a:gd name="T13" fmla="*/ 15 h 134"/>
                    <a:gd name="T14" fmla="*/ 80 w 173"/>
                    <a:gd name="T15" fmla="*/ 4 h 134"/>
                    <a:gd name="T16" fmla="*/ 44 w 173"/>
                    <a:gd name="T17" fmla="*/ 0 h 134"/>
                    <a:gd name="T18" fmla="*/ 0 w 173"/>
                    <a:gd name="T19" fmla="*/ 10 h 134"/>
                    <a:gd name="T20" fmla="*/ 4 w 173"/>
                    <a:gd name="T21" fmla="*/ 23 h 134"/>
                    <a:gd name="T22" fmla="*/ 44 w 173"/>
                    <a:gd name="T23" fmla="*/ 14 h 134"/>
                    <a:gd name="T24" fmla="*/ 78 w 173"/>
                    <a:gd name="T25" fmla="*/ 18 h 134"/>
                    <a:gd name="T26" fmla="*/ 104 w 173"/>
                    <a:gd name="T27" fmla="*/ 29 h 134"/>
                    <a:gd name="T28" fmla="*/ 124 w 173"/>
                    <a:gd name="T29" fmla="*/ 45 h 134"/>
                    <a:gd name="T30" fmla="*/ 140 w 173"/>
                    <a:gd name="T31" fmla="*/ 67 h 134"/>
                    <a:gd name="T32" fmla="*/ 150 w 173"/>
                    <a:gd name="T33" fmla="*/ 89 h 134"/>
                    <a:gd name="T34" fmla="*/ 156 w 173"/>
                    <a:gd name="T35" fmla="*/ 110 h 134"/>
                    <a:gd name="T36" fmla="*/ 157 w 173"/>
                    <a:gd name="T37" fmla="*/ 126 h 134"/>
                    <a:gd name="T38" fmla="*/ 161 w 173"/>
                    <a:gd name="T39" fmla="*/ 132 h 134"/>
                    <a:gd name="T40" fmla="*/ 157 w 173"/>
                    <a:gd name="T41" fmla="*/ 126 h 134"/>
                    <a:gd name="T42" fmla="*/ 160 w 173"/>
                    <a:gd name="T43" fmla="*/ 132 h 134"/>
                    <a:gd name="T44" fmla="*/ 165 w 173"/>
                    <a:gd name="T45" fmla="*/ 134 h 134"/>
                    <a:gd name="T46" fmla="*/ 171 w 173"/>
                    <a:gd name="T47" fmla="*/ 132 h 134"/>
                    <a:gd name="T48" fmla="*/ 173 w 173"/>
                    <a:gd name="T49" fmla="*/ 126 h 134"/>
                    <a:gd name="T50" fmla="*/ 170 w 173"/>
                    <a:gd name="T51" fmla="*/ 12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3" h="134">
                      <a:moveTo>
                        <a:pt x="170" y="120"/>
                      </a:moveTo>
                      <a:lnTo>
                        <a:pt x="173" y="126"/>
                      </a:lnTo>
                      <a:lnTo>
                        <a:pt x="170" y="107"/>
                      </a:lnTo>
                      <a:lnTo>
                        <a:pt x="164" y="84"/>
                      </a:lnTo>
                      <a:lnTo>
                        <a:pt x="151" y="60"/>
                      </a:lnTo>
                      <a:lnTo>
                        <a:pt x="135" y="36"/>
                      </a:lnTo>
                      <a:lnTo>
                        <a:pt x="111" y="15"/>
                      </a:lnTo>
                      <a:lnTo>
                        <a:pt x="80" y="4"/>
                      </a:lnTo>
                      <a:lnTo>
                        <a:pt x="44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44" y="14"/>
                      </a:lnTo>
                      <a:lnTo>
                        <a:pt x="78" y="18"/>
                      </a:lnTo>
                      <a:lnTo>
                        <a:pt x="104" y="29"/>
                      </a:lnTo>
                      <a:lnTo>
                        <a:pt x="124" y="45"/>
                      </a:lnTo>
                      <a:lnTo>
                        <a:pt x="140" y="67"/>
                      </a:lnTo>
                      <a:lnTo>
                        <a:pt x="150" y="89"/>
                      </a:lnTo>
                      <a:lnTo>
                        <a:pt x="156" y="110"/>
                      </a:lnTo>
                      <a:lnTo>
                        <a:pt x="157" y="126"/>
                      </a:lnTo>
                      <a:lnTo>
                        <a:pt x="161" y="132"/>
                      </a:lnTo>
                      <a:lnTo>
                        <a:pt x="157" y="126"/>
                      </a:lnTo>
                      <a:lnTo>
                        <a:pt x="160" y="132"/>
                      </a:lnTo>
                      <a:lnTo>
                        <a:pt x="165" y="134"/>
                      </a:lnTo>
                      <a:lnTo>
                        <a:pt x="171" y="132"/>
                      </a:lnTo>
                      <a:lnTo>
                        <a:pt x="173" y="126"/>
                      </a:lnTo>
                      <a:lnTo>
                        <a:pt x="17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 flipH="1">
                  <a:off x="3037" y="3013"/>
                  <a:ext cx="46" cy="61"/>
                </a:xfrm>
                <a:custGeom>
                  <a:avLst/>
                  <a:gdLst>
                    <a:gd name="T0" fmla="*/ 79 w 86"/>
                    <a:gd name="T1" fmla="*/ 89 h 102"/>
                    <a:gd name="T2" fmla="*/ 86 w 86"/>
                    <a:gd name="T3" fmla="*/ 96 h 102"/>
                    <a:gd name="T4" fmla="*/ 84 w 86"/>
                    <a:gd name="T5" fmla="*/ 78 h 102"/>
                    <a:gd name="T6" fmla="*/ 77 w 86"/>
                    <a:gd name="T7" fmla="*/ 64 h 102"/>
                    <a:gd name="T8" fmla="*/ 68 w 86"/>
                    <a:gd name="T9" fmla="*/ 51 h 102"/>
                    <a:gd name="T10" fmla="*/ 55 w 86"/>
                    <a:gd name="T11" fmla="*/ 39 h 102"/>
                    <a:gd name="T12" fmla="*/ 43 w 86"/>
                    <a:gd name="T13" fmla="*/ 27 h 102"/>
                    <a:gd name="T14" fmla="*/ 32 w 86"/>
                    <a:gd name="T15" fmla="*/ 17 h 102"/>
                    <a:gd name="T16" fmla="*/ 19 w 86"/>
                    <a:gd name="T17" fmla="*/ 8 h 102"/>
                    <a:gd name="T18" fmla="*/ 9 w 86"/>
                    <a:gd name="T19" fmla="*/ 0 h 102"/>
                    <a:gd name="T20" fmla="*/ 0 w 86"/>
                    <a:gd name="T21" fmla="*/ 12 h 102"/>
                    <a:gd name="T22" fmla="*/ 10 w 86"/>
                    <a:gd name="T23" fmla="*/ 20 h 102"/>
                    <a:gd name="T24" fmla="*/ 23 w 86"/>
                    <a:gd name="T25" fmla="*/ 29 h 102"/>
                    <a:gd name="T26" fmla="*/ 34 w 86"/>
                    <a:gd name="T27" fmla="*/ 38 h 102"/>
                    <a:gd name="T28" fmla="*/ 46 w 86"/>
                    <a:gd name="T29" fmla="*/ 48 h 102"/>
                    <a:gd name="T30" fmla="*/ 56 w 86"/>
                    <a:gd name="T31" fmla="*/ 60 h 102"/>
                    <a:gd name="T32" fmla="*/ 63 w 86"/>
                    <a:gd name="T33" fmla="*/ 71 h 102"/>
                    <a:gd name="T34" fmla="*/ 70 w 86"/>
                    <a:gd name="T35" fmla="*/ 83 h 102"/>
                    <a:gd name="T36" fmla="*/ 72 w 86"/>
                    <a:gd name="T37" fmla="*/ 96 h 102"/>
                    <a:gd name="T38" fmla="*/ 79 w 86"/>
                    <a:gd name="T39" fmla="*/ 102 h 102"/>
                    <a:gd name="T40" fmla="*/ 72 w 86"/>
                    <a:gd name="T41" fmla="*/ 96 h 102"/>
                    <a:gd name="T42" fmla="*/ 74 w 86"/>
                    <a:gd name="T43" fmla="*/ 100 h 102"/>
                    <a:gd name="T44" fmla="*/ 79 w 86"/>
                    <a:gd name="T45" fmla="*/ 102 h 102"/>
                    <a:gd name="T46" fmla="*/ 84 w 86"/>
                    <a:gd name="T47" fmla="*/ 100 h 102"/>
                    <a:gd name="T48" fmla="*/ 86 w 86"/>
                    <a:gd name="T49" fmla="*/ 96 h 102"/>
                    <a:gd name="T50" fmla="*/ 79 w 86"/>
                    <a:gd name="T51" fmla="*/ 8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2">
                      <a:moveTo>
                        <a:pt x="79" y="89"/>
                      </a:moveTo>
                      <a:lnTo>
                        <a:pt x="86" y="96"/>
                      </a:lnTo>
                      <a:lnTo>
                        <a:pt x="84" y="78"/>
                      </a:lnTo>
                      <a:lnTo>
                        <a:pt x="77" y="64"/>
                      </a:lnTo>
                      <a:lnTo>
                        <a:pt x="68" y="51"/>
                      </a:lnTo>
                      <a:lnTo>
                        <a:pt x="55" y="39"/>
                      </a:lnTo>
                      <a:lnTo>
                        <a:pt x="43" y="27"/>
                      </a:lnTo>
                      <a:lnTo>
                        <a:pt x="32" y="17"/>
                      </a:lnTo>
                      <a:lnTo>
                        <a:pt x="19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10" y="20"/>
                      </a:lnTo>
                      <a:lnTo>
                        <a:pt x="23" y="29"/>
                      </a:lnTo>
                      <a:lnTo>
                        <a:pt x="34" y="38"/>
                      </a:lnTo>
                      <a:lnTo>
                        <a:pt x="46" y="48"/>
                      </a:lnTo>
                      <a:lnTo>
                        <a:pt x="56" y="60"/>
                      </a:lnTo>
                      <a:lnTo>
                        <a:pt x="63" y="71"/>
                      </a:lnTo>
                      <a:lnTo>
                        <a:pt x="70" y="83"/>
                      </a:lnTo>
                      <a:lnTo>
                        <a:pt x="72" y="96"/>
                      </a:lnTo>
                      <a:lnTo>
                        <a:pt x="79" y="102"/>
                      </a:lnTo>
                      <a:lnTo>
                        <a:pt x="72" y="96"/>
                      </a:lnTo>
                      <a:lnTo>
                        <a:pt x="74" y="100"/>
                      </a:lnTo>
                      <a:lnTo>
                        <a:pt x="79" y="102"/>
                      </a:lnTo>
                      <a:lnTo>
                        <a:pt x="84" y="100"/>
                      </a:lnTo>
                      <a:lnTo>
                        <a:pt x="86" y="96"/>
                      </a:lnTo>
                      <a:lnTo>
                        <a:pt x="7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 flipH="1">
                  <a:off x="3016" y="3065"/>
                  <a:ext cx="24" cy="35"/>
                </a:xfrm>
                <a:custGeom>
                  <a:avLst/>
                  <a:gdLst>
                    <a:gd name="T0" fmla="*/ 16 w 44"/>
                    <a:gd name="T1" fmla="*/ 56 h 56"/>
                    <a:gd name="T2" fmla="*/ 16 w 44"/>
                    <a:gd name="T3" fmla="*/ 56 h 56"/>
                    <a:gd name="T4" fmla="*/ 30 w 44"/>
                    <a:gd name="T5" fmla="*/ 56 h 56"/>
                    <a:gd name="T6" fmla="*/ 42 w 44"/>
                    <a:gd name="T7" fmla="*/ 49 h 56"/>
                    <a:gd name="T8" fmla="*/ 44 w 44"/>
                    <a:gd name="T9" fmla="*/ 39 h 56"/>
                    <a:gd name="T10" fmla="*/ 42 w 44"/>
                    <a:gd name="T11" fmla="*/ 27 h 56"/>
                    <a:gd name="T12" fmla="*/ 35 w 44"/>
                    <a:gd name="T13" fmla="*/ 18 h 56"/>
                    <a:gd name="T14" fmla="*/ 25 w 44"/>
                    <a:gd name="T15" fmla="*/ 9 h 56"/>
                    <a:gd name="T16" fmla="*/ 13 w 44"/>
                    <a:gd name="T17" fmla="*/ 2 h 56"/>
                    <a:gd name="T18" fmla="*/ 0 w 44"/>
                    <a:gd name="T19" fmla="*/ 0 h 56"/>
                    <a:gd name="T20" fmla="*/ 0 w 44"/>
                    <a:gd name="T21" fmla="*/ 13 h 56"/>
                    <a:gd name="T22" fmla="*/ 8 w 44"/>
                    <a:gd name="T23" fmla="*/ 16 h 56"/>
                    <a:gd name="T24" fmla="*/ 16 w 44"/>
                    <a:gd name="T25" fmla="*/ 20 h 56"/>
                    <a:gd name="T26" fmla="*/ 23 w 44"/>
                    <a:gd name="T27" fmla="*/ 27 h 56"/>
                    <a:gd name="T28" fmla="*/ 28 w 44"/>
                    <a:gd name="T29" fmla="*/ 34 h 56"/>
                    <a:gd name="T30" fmla="*/ 30 w 44"/>
                    <a:gd name="T31" fmla="*/ 39 h 56"/>
                    <a:gd name="T32" fmla="*/ 30 w 44"/>
                    <a:gd name="T33" fmla="*/ 40 h 56"/>
                    <a:gd name="T34" fmla="*/ 28 w 44"/>
                    <a:gd name="T35" fmla="*/ 42 h 56"/>
                    <a:gd name="T36" fmla="*/ 16 w 44"/>
                    <a:gd name="T37" fmla="*/ 42 h 56"/>
                    <a:gd name="T38" fmla="*/ 16 w 44"/>
                    <a:gd name="T39" fmla="*/ 42 h 56"/>
                    <a:gd name="T40" fmla="*/ 16 w 44"/>
                    <a:gd name="T41" fmla="*/ 42 h 56"/>
                    <a:gd name="T42" fmla="*/ 12 w 44"/>
                    <a:gd name="T43" fmla="*/ 44 h 56"/>
                    <a:gd name="T44" fmla="*/ 9 w 44"/>
                    <a:gd name="T45" fmla="*/ 49 h 56"/>
                    <a:gd name="T46" fmla="*/ 12 w 44"/>
                    <a:gd name="T47" fmla="*/ 54 h 56"/>
                    <a:gd name="T48" fmla="*/ 16 w 44"/>
                    <a:gd name="T4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56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30" y="56"/>
                      </a:lnTo>
                      <a:lnTo>
                        <a:pt x="42" y="49"/>
                      </a:lnTo>
                      <a:lnTo>
                        <a:pt x="44" y="39"/>
                      </a:lnTo>
                      <a:lnTo>
                        <a:pt x="42" y="27"/>
                      </a:lnTo>
                      <a:lnTo>
                        <a:pt x="35" y="18"/>
                      </a:lnTo>
                      <a:lnTo>
                        <a:pt x="25" y="9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6" y="20"/>
                      </a:lnTo>
                      <a:lnTo>
                        <a:pt x="23" y="27"/>
                      </a:lnTo>
                      <a:lnTo>
                        <a:pt x="28" y="34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28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2" y="44"/>
                      </a:lnTo>
                      <a:lnTo>
                        <a:pt x="9" y="49"/>
                      </a:lnTo>
                      <a:lnTo>
                        <a:pt x="12" y="54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6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3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  <a:gd name="T50" fmla="*/ 13 w 81"/>
                    <a:gd name="T51" fmla="*/ 9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1" h="101">
                      <a:moveTo>
                        <a:pt x="13" y="96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lnTo>
                        <a:pt x="13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97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2 w 61"/>
                    <a:gd name="T1" fmla="*/ 19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1 w 61"/>
                    <a:gd name="T39" fmla="*/ 7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25"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98"/>
                <p:cNvSpPr>
                  <a:spLocks/>
                </p:cNvSpPr>
                <p:nvPr/>
              </p:nvSpPr>
              <p:spPr bwMode="auto">
                <a:xfrm flipH="1">
                  <a:off x="3170" y="3123"/>
                  <a:ext cx="11" cy="30"/>
                </a:xfrm>
                <a:custGeom>
                  <a:avLst/>
                  <a:gdLst>
                    <a:gd name="T0" fmla="*/ 3 w 20"/>
                    <a:gd name="T1" fmla="*/ 5 h 50"/>
                    <a:gd name="T2" fmla="*/ 3 w 20"/>
                    <a:gd name="T3" fmla="*/ 5 h 50"/>
                    <a:gd name="T4" fmla="*/ 0 w 20"/>
                    <a:gd name="T5" fmla="*/ 20 h 50"/>
                    <a:gd name="T6" fmla="*/ 1 w 20"/>
                    <a:gd name="T7" fmla="*/ 31 h 50"/>
                    <a:gd name="T8" fmla="*/ 3 w 20"/>
                    <a:gd name="T9" fmla="*/ 41 h 50"/>
                    <a:gd name="T10" fmla="*/ 11 w 20"/>
                    <a:gd name="T11" fmla="*/ 50 h 50"/>
                    <a:gd name="T12" fmla="*/ 20 w 20"/>
                    <a:gd name="T13" fmla="*/ 38 h 50"/>
                    <a:gd name="T14" fmla="*/ 17 w 20"/>
                    <a:gd name="T15" fmla="*/ 35 h 50"/>
                    <a:gd name="T16" fmla="*/ 15 w 20"/>
                    <a:gd name="T17" fmla="*/ 29 h 50"/>
                    <a:gd name="T18" fmla="*/ 14 w 20"/>
                    <a:gd name="T19" fmla="*/ 20 h 50"/>
                    <a:gd name="T20" fmla="*/ 17 w 20"/>
                    <a:gd name="T21" fmla="*/ 9 h 50"/>
                    <a:gd name="T22" fmla="*/ 17 w 20"/>
                    <a:gd name="T23" fmla="*/ 9 h 50"/>
                    <a:gd name="T24" fmla="*/ 17 w 20"/>
                    <a:gd name="T25" fmla="*/ 9 h 50"/>
                    <a:gd name="T26" fmla="*/ 16 w 20"/>
                    <a:gd name="T27" fmla="*/ 4 h 50"/>
                    <a:gd name="T28" fmla="*/ 12 w 20"/>
                    <a:gd name="T29" fmla="*/ 0 h 50"/>
                    <a:gd name="T30" fmla="*/ 7 w 20"/>
                    <a:gd name="T31" fmla="*/ 0 h 50"/>
                    <a:gd name="T32" fmla="*/ 3 w 20"/>
                    <a:gd name="T3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3" y="41"/>
                      </a:lnTo>
                      <a:lnTo>
                        <a:pt x="11" y="50"/>
                      </a:lnTo>
                      <a:lnTo>
                        <a:pt x="20" y="38"/>
                      </a:lnTo>
                      <a:lnTo>
                        <a:pt x="17" y="35"/>
                      </a:lnTo>
                      <a:lnTo>
                        <a:pt x="15" y="29"/>
                      </a:lnTo>
                      <a:lnTo>
                        <a:pt x="14" y="2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/>
              </p:nvSpPr>
              <p:spPr bwMode="auto">
                <a:xfrm flipH="1">
                  <a:off x="3166" y="3074"/>
                  <a:ext cx="12" cy="55"/>
                </a:xfrm>
                <a:custGeom>
                  <a:avLst/>
                  <a:gdLst>
                    <a:gd name="T0" fmla="*/ 8 w 26"/>
                    <a:gd name="T1" fmla="*/ 13 h 92"/>
                    <a:gd name="T2" fmla="*/ 6 w 26"/>
                    <a:gd name="T3" fmla="*/ 9 h 92"/>
                    <a:gd name="T4" fmla="*/ 12 w 26"/>
                    <a:gd name="T5" fmla="*/ 28 h 92"/>
                    <a:gd name="T6" fmla="*/ 12 w 26"/>
                    <a:gd name="T7" fmla="*/ 46 h 92"/>
                    <a:gd name="T8" fmla="*/ 8 w 26"/>
                    <a:gd name="T9" fmla="*/ 66 h 92"/>
                    <a:gd name="T10" fmla="*/ 0 w 26"/>
                    <a:gd name="T11" fmla="*/ 88 h 92"/>
                    <a:gd name="T12" fmla="*/ 14 w 26"/>
                    <a:gd name="T13" fmla="*/ 92 h 92"/>
                    <a:gd name="T14" fmla="*/ 22 w 26"/>
                    <a:gd name="T15" fmla="*/ 68 h 92"/>
                    <a:gd name="T16" fmla="*/ 26 w 26"/>
                    <a:gd name="T17" fmla="*/ 46 h 92"/>
                    <a:gd name="T18" fmla="*/ 26 w 26"/>
                    <a:gd name="T19" fmla="*/ 26 h 92"/>
                    <a:gd name="T20" fmla="*/ 20 w 26"/>
                    <a:gd name="T21" fmla="*/ 5 h 92"/>
                    <a:gd name="T22" fmla="*/ 17 w 26"/>
                    <a:gd name="T23" fmla="*/ 1 h 92"/>
                    <a:gd name="T24" fmla="*/ 20 w 26"/>
                    <a:gd name="T25" fmla="*/ 5 h 92"/>
                    <a:gd name="T26" fmla="*/ 16 w 26"/>
                    <a:gd name="T27" fmla="*/ 0 h 92"/>
                    <a:gd name="T28" fmla="*/ 12 w 26"/>
                    <a:gd name="T29" fmla="*/ 0 h 92"/>
                    <a:gd name="T30" fmla="*/ 7 w 26"/>
                    <a:gd name="T31" fmla="*/ 4 h 92"/>
                    <a:gd name="T32" fmla="*/ 6 w 26"/>
                    <a:gd name="T33" fmla="*/ 9 h 92"/>
                    <a:gd name="T34" fmla="*/ 8 w 26"/>
                    <a:gd name="T35" fmla="*/ 1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92">
                      <a:moveTo>
                        <a:pt x="8" y="13"/>
                      </a:moveTo>
                      <a:lnTo>
                        <a:pt x="6" y="9"/>
                      </a:lnTo>
                      <a:lnTo>
                        <a:pt x="12" y="28"/>
                      </a:lnTo>
                      <a:lnTo>
                        <a:pt x="12" y="46"/>
                      </a:lnTo>
                      <a:lnTo>
                        <a:pt x="8" y="66"/>
                      </a:lnTo>
                      <a:lnTo>
                        <a:pt x="0" y="88"/>
                      </a:lnTo>
                      <a:lnTo>
                        <a:pt x="14" y="92"/>
                      </a:lnTo>
                      <a:lnTo>
                        <a:pt x="22" y="68"/>
                      </a:lnTo>
                      <a:lnTo>
                        <a:pt x="26" y="46"/>
                      </a:lnTo>
                      <a:lnTo>
                        <a:pt x="26" y="26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0"/>
                <p:cNvSpPr>
                  <a:spLocks/>
                </p:cNvSpPr>
                <p:nvPr/>
              </p:nvSpPr>
              <p:spPr bwMode="auto">
                <a:xfrm flipH="1">
                  <a:off x="3113" y="2986"/>
                  <a:ext cx="57" cy="59"/>
                </a:xfrm>
                <a:custGeom>
                  <a:avLst/>
                  <a:gdLst>
                    <a:gd name="T0" fmla="*/ 52 w 105"/>
                    <a:gd name="T1" fmla="*/ 98 h 98"/>
                    <a:gd name="T2" fmla="*/ 62 w 105"/>
                    <a:gd name="T3" fmla="*/ 97 h 98"/>
                    <a:gd name="T4" fmla="*/ 73 w 105"/>
                    <a:gd name="T5" fmla="*/ 95 h 98"/>
                    <a:gd name="T6" fmla="*/ 82 w 105"/>
                    <a:gd name="T7" fmla="*/ 90 h 98"/>
                    <a:gd name="T8" fmla="*/ 89 w 105"/>
                    <a:gd name="T9" fmla="*/ 84 h 98"/>
                    <a:gd name="T10" fmla="*/ 96 w 105"/>
                    <a:gd name="T11" fmla="*/ 76 h 98"/>
                    <a:gd name="T12" fmla="*/ 100 w 105"/>
                    <a:gd name="T13" fmla="*/ 68 h 98"/>
                    <a:gd name="T14" fmla="*/ 104 w 105"/>
                    <a:gd name="T15" fmla="*/ 59 h 98"/>
                    <a:gd name="T16" fmla="*/ 105 w 105"/>
                    <a:gd name="T17" fmla="*/ 50 h 98"/>
                    <a:gd name="T18" fmla="*/ 104 w 105"/>
                    <a:gd name="T19" fmla="*/ 39 h 98"/>
                    <a:gd name="T20" fmla="*/ 100 w 105"/>
                    <a:gd name="T21" fmla="*/ 30 h 98"/>
                    <a:gd name="T22" fmla="*/ 96 w 105"/>
                    <a:gd name="T23" fmla="*/ 22 h 98"/>
                    <a:gd name="T24" fmla="*/ 89 w 105"/>
                    <a:gd name="T25" fmla="*/ 14 h 98"/>
                    <a:gd name="T26" fmla="*/ 82 w 105"/>
                    <a:gd name="T27" fmla="*/ 8 h 98"/>
                    <a:gd name="T28" fmla="*/ 73 w 105"/>
                    <a:gd name="T29" fmla="*/ 4 h 98"/>
                    <a:gd name="T30" fmla="*/ 62 w 105"/>
                    <a:gd name="T31" fmla="*/ 2 h 98"/>
                    <a:gd name="T32" fmla="*/ 52 w 105"/>
                    <a:gd name="T33" fmla="*/ 0 h 98"/>
                    <a:gd name="T34" fmla="*/ 42 w 105"/>
                    <a:gd name="T35" fmla="*/ 2 h 98"/>
                    <a:gd name="T36" fmla="*/ 31 w 105"/>
                    <a:gd name="T37" fmla="*/ 4 h 98"/>
                    <a:gd name="T38" fmla="*/ 23 w 105"/>
                    <a:gd name="T39" fmla="*/ 8 h 98"/>
                    <a:gd name="T40" fmla="*/ 15 w 105"/>
                    <a:gd name="T41" fmla="*/ 14 h 98"/>
                    <a:gd name="T42" fmla="*/ 10 w 105"/>
                    <a:gd name="T43" fmla="*/ 22 h 98"/>
                    <a:gd name="T44" fmla="*/ 5 w 105"/>
                    <a:gd name="T45" fmla="*/ 30 h 98"/>
                    <a:gd name="T46" fmla="*/ 1 w 105"/>
                    <a:gd name="T47" fmla="*/ 39 h 98"/>
                    <a:gd name="T48" fmla="*/ 0 w 105"/>
                    <a:gd name="T49" fmla="*/ 50 h 98"/>
                    <a:gd name="T50" fmla="*/ 1 w 105"/>
                    <a:gd name="T51" fmla="*/ 59 h 98"/>
                    <a:gd name="T52" fmla="*/ 5 w 105"/>
                    <a:gd name="T53" fmla="*/ 68 h 98"/>
                    <a:gd name="T54" fmla="*/ 10 w 105"/>
                    <a:gd name="T55" fmla="*/ 76 h 98"/>
                    <a:gd name="T56" fmla="*/ 15 w 105"/>
                    <a:gd name="T57" fmla="*/ 84 h 98"/>
                    <a:gd name="T58" fmla="*/ 23 w 105"/>
                    <a:gd name="T59" fmla="*/ 90 h 98"/>
                    <a:gd name="T60" fmla="*/ 31 w 105"/>
                    <a:gd name="T61" fmla="*/ 95 h 98"/>
                    <a:gd name="T62" fmla="*/ 42 w 105"/>
                    <a:gd name="T63" fmla="*/ 97 h 98"/>
                    <a:gd name="T64" fmla="*/ 52 w 105"/>
                    <a:gd name="T6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5" h="98">
                      <a:moveTo>
                        <a:pt x="52" y="98"/>
                      </a:moveTo>
                      <a:lnTo>
                        <a:pt x="62" y="97"/>
                      </a:lnTo>
                      <a:lnTo>
                        <a:pt x="73" y="95"/>
                      </a:lnTo>
                      <a:lnTo>
                        <a:pt x="82" y="90"/>
                      </a:lnTo>
                      <a:lnTo>
                        <a:pt x="89" y="84"/>
                      </a:lnTo>
                      <a:lnTo>
                        <a:pt x="96" y="76"/>
                      </a:lnTo>
                      <a:lnTo>
                        <a:pt x="100" y="68"/>
                      </a:lnTo>
                      <a:lnTo>
                        <a:pt x="104" y="59"/>
                      </a:lnTo>
                      <a:lnTo>
                        <a:pt x="105" y="50"/>
                      </a:lnTo>
                      <a:lnTo>
                        <a:pt x="104" y="39"/>
                      </a:lnTo>
                      <a:lnTo>
                        <a:pt x="100" y="30"/>
                      </a:lnTo>
                      <a:lnTo>
                        <a:pt x="96" y="22"/>
                      </a:lnTo>
                      <a:lnTo>
                        <a:pt x="89" y="14"/>
                      </a:lnTo>
                      <a:lnTo>
                        <a:pt x="82" y="8"/>
                      </a:lnTo>
                      <a:lnTo>
                        <a:pt x="73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1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50"/>
                      </a:lnTo>
                      <a:lnTo>
                        <a:pt x="1" y="59"/>
                      </a:lnTo>
                      <a:lnTo>
                        <a:pt x="5" y="68"/>
                      </a:lnTo>
                      <a:lnTo>
                        <a:pt x="10" y="76"/>
                      </a:lnTo>
                      <a:lnTo>
                        <a:pt x="15" y="84"/>
                      </a:lnTo>
                      <a:lnTo>
                        <a:pt x="23" y="90"/>
                      </a:lnTo>
                      <a:lnTo>
                        <a:pt x="31" y="95"/>
                      </a:lnTo>
                      <a:lnTo>
                        <a:pt x="42" y="97"/>
                      </a:lnTo>
                      <a:lnTo>
                        <a:pt x="52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1"/>
                <p:cNvSpPr>
                  <a:spLocks/>
                </p:cNvSpPr>
                <p:nvPr/>
              </p:nvSpPr>
              <p:spPr bwMode="auto">
                <a:xfrm flipH="1">
                  <a:off x="3109" y="3016"/>
                  <a:ext cx="32" cy="33"/>
                </a:xfrm>
                <a:custGeom>
                  <a:avLst/>
                  <a:gdLst>
                    <a:gd name="T0" fmla="*/ 45 w 61"/>
                    <a:gd name="T1" fmla="*/ 0 h 56"/>
                    <a:gd name="T2" fmla="*/ 45 w 61"/>
                    <a:gd name="T3" fmla="*/ 0 h 56"/>
                    <a:gd name="T4" fmla="*/ 45 w 61"/>
                    <a:gd name="T5" fmla="*/ 8 h 56"/>
                    <a:gd name="T6" fmla="*/ 42 w 61"/>
                    <a:gd name="T7" fmla="*/ 16 h 56"/>
                    <a:gd name="T8" fmla="*/ 38 w 61"/>
                    <a:gd name="T9" fmla="*/ 22 h 56"/>
                    <a:gd name="T10" fmla="*/ 32 w 61"/>
                    <a:gd name="T11" fmla="*/ 30 h 56"/>
                    <a:gd name="T12" fmla="*/ 27 w 61"/>
                    <a:gd name="T13" fmla="*/ 34 h 56"/>
                    <a:gd name="T14" fmla="*/ 18 w 61"/>
                    <a:gd name="T15" fmla="*/ 38 h 56"/>
                    <a:gd name="T16" fmla="*/ 9 w 61"/>
                    <a:gd name="T17" fmla="*/ 40 h 56"/>
                    <a:gd name="T18" fmla="*/ 0 w 61"/>
                    <a:gd name="T19" fmla="*/ 40 h 56"/>
                    <a:gd name="T20" fmla="*/ 0 w 61"/>
                    <a:gd name="T21" fmla="*/ 56 h 56"/>
                    <a:gd name="T22" fmla="*/ 12 w 61"/>
                    <a:gd name="T23" fmla="*/ 54 h 56"/>
                    <a:gd name="T24" fmla="*/ 23 w 61"/>
                    <a:gd name="T25" fmla="*/ 52 h 56"/>
                    <a:gd name="T26" fmla="*/ 33 w 61"/>
                    <a:gd name="T27" fmla="*/ 46 h 56"/>
                    <a:gd name="T28" fmla="*/ 42 w 61"/>
                    <a:gd name="T29" fmla="*/ 39 h 56"/>
                    <a:gd name="T30" fmla="*/ 50 w 61"/>
                    <a:gd name="T31" fmla="*/ 31 h 56"/>
                    <a:gd name="T32" fmla="*/ 55 w 61"/>
                    <a:gd name="T33" fmla="*/ 21 h 56"/>
                    <a:gd name="T34" fmla="*/ 59 w 61"/>
                    <a:gd name="T35" fmla="*/ 10 h 56"/>
                    <a:gd name="T36" fmla="*/ 61 w 61"/>
                    <a:gd name="T37" fmla="*/ 0 h 56"/>
                    <a:gd name="T38" fmla="*/ 61 w 61"/>
                    <a:gd name="T39" fmla="*/ 0 h 56"/>
                    <a:gd name="T40" fmla="*/ 45 w 61"/>
                    <a:gd name="T4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2" y="30"/>
                      </a:lnTo>
                      <a:lnTo>
                        <a:pt x="27" y="34"/>
                      </a:lnTo>
                      <a:lnTo>
                        <a:pt x="18" y="38"/>
                      </a:lnTo>
                      <a:lnTo>
                        <a:pt x="9" y="40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12" y="54"/>
                      </a:lnTo>
                      <a:lnTo>
                        <a:pt x="23" y="52"/>
                      </a:lnTo>
                      <a:lnTo>
                        <a:pt x="33" y="46"/>
                      </a:lnTo>
                      <a:lnTo>
                        <a:pt x="42" y="39"/>
                      </a:lnTo>
                      <a:lnTo>
                        <a:pt x="50" y="31"/>
                      </a:lnTo>
                      <a:lnTo>
                        <a:pt x="55" y="21"/>
                      </a:lnTo>
                      <a:lnTo>
                        <a:pt x="59" y="1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02"/>
                <p:cNvSpPr>
                  <a:spLocks/>
                </p:cNvSpPr>
                <p:nvPr/>
              </p:nvSpPr>
              <p:spPr bwMode="auto">
                <a:xfrm flipH="1">
                  <a:off x="3109" y="2980"/>
                  <a:ext cx="32" cy="36"/>
                </a:xfrm>
                <a:custGeom>
                  <a:avLst/>
                  <a:gdLst>
                    <a:gd name="T0" fmla="*/ 0 w 61"/>
                    <a:gd name="T1" fmla="*/ 16 h 58"/>
                    <a:gd name="T2" fmla="*/ 0 w 61"/>
                    <a:gd name="T3" fmla="*/ 16 h 58"/>
                    <a:gd name="T4" fmla="*/ 9 w 61"/>
                    <a:gd name="T5" fmla="*/ 16 h 58"/>
                    <a:gd name="T6" fmla="*/ 18 w 61"/>
                    <a:gd name="T7" fmla="*/ 19 h 58"/>
                    <a:gd name="T8" fmla="*/ 27 w 61"/>
                    <a:gd name="T9" fmla="*/ 22 h 58"/>
                    <a:gd name="T10" fmla="*/ 32 w 61"/>
                    <a:gd name="T11" fmla="*/ 27 h 58"/>
                    <a:gd name="T12" fmla="*/ 38 w 61"/>
                    <a:gd name="T13" fmla="*/ 35 h 58"/>
                    <a:gd name="T14" fmla="*/ 42 w 61"/>
                    <a:gd name="T15" fmla="*/ 41 h 58"/>
                    <a:gd name="T16" fmla="*/ 45 w 61"/>
                    <a:gd name="T17" fmla="*/ 49 h 58"/>
                    <a:gd name="T18" fmla="*/ 45 w 61"/>
                    <a:gd name="T19" fmla="*/ 58 h 58"/>
                    <a:gd name="T20" fmla="*/ 61 w 61"/>
                    <a:gd name="T21" fmla="*/ 58 h 58"/>
                    <a:gd name="T22" fmla="*/ 59 w 61"/>
                    <a:gd name="T23" fmla="*/ 46 h 58"/>
                    <a:gd name="T24" fmla="*/ 55 w 61"/>
                    <a:gd name="T25" fmla="*/ 36 h 58"/>
                    <a:gd name="T26" fmla="*/ 50 w 61"/>
                    <a:gd name="T27" fmla="*/ 26 h 58"/>
                    <a:gd name="T28" fmla="*/ 42 w 61"/>
                    <a:gd name="T29" fmla="*/ 18 h 58"/>
                    <a:gd name="T30" fmla="*/ 33 w 61"/>
                    <a:gd name="T31" fmla="*/ 11 h 58"/>
                    <a:gd name="T32" fmla="*/ 23 w 61"/>
                    <a:gd name="T33" fmla="*/ 5 h 58"/>
                    <a:gd name="T34" fmla="*/ 12 w 61"/>
                    <a:gd name="T35" fmla="*/ 3 h 58"/>
                    <a:gd name="T36" fmla="*/ 0 w 61"/>
                    <a:gd name="T37" fmla="*/ 0 h 58"/>
                    <a:gd name="T38" fmla="*/ 0 w 61"/>
                    <a:gd name="T39" fmla="*/ 0 h 58"/>
                    <a:gd name="T40" fmla="*/ 0 w 61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8" y="19"/>
                      </a:lnTo>
                      <a:lnTo>
                        <a:pt x="27" y="22"/>
                      </a:lnTo>
                      <a:lnTo>
                        <a:pt x="32" y="27"/>
                      </a:lnTo>
                      <a:lnTo>
                        <a:pt x="38" y="35"/>
                      </a:lnTo>
                      <a:lnTo>
                        <a:pt x="42" y="41"/>
                      </a:lnTo>
                      <a:lnTo>
                        <a:pt x="45" y="49"/>
                      </a:lnTo>
                      <a:lnTo>
                        <a:pt x="45" y="58"/>
                      </a:lnTo>
                      <a:lnTo>
                        <a:pt x="61" y="58"/>
                      </a:lnTo>
                      <a:lnTo>
                        <a:pt x="59" y="46"/>
                      </a:lnTo>
                      <a:lnTo>
                        <a:pt x="55" y="36"/>
                      </a:lnTo>
                      <a:lnTo>
                        <a:pt x="50" y="26"/>
                      </a:lnTo>
                      <a:lnTo>
                        <a:pt x="42" y="18"/>
                      </a:lnTo>
                      <a:lnTo>
                        <a:pt x="33" y="11"/>
                      </a:lnTo>
                      <a:lnTo>
                        <a:pt x="23" y="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03"/>
                <p:cNvSpPr>
                  <a:spLocks/>
                </p:cNvSpPr>
                <p:nvPr/>
              </p:nvSpPr>
              <p:spPr bwMode="auto">
                <a:xfrm flipH="1">
                  <a:off x="3141" y="2980"/>
                  <a:ext cx="33" cy="36"/>
                </a:xfrm>
                <a:custGeom>
                  <a:avLst/>
                  <a:gdLst>
                    <a:gd name="T0" fmla="*/ 16 w 60"/>
                    <a:gd name="T1" fmla="*/ 58 h 58"/>
                    <a:gd name="T2" fmla="*/ 16 w 60"/>
                    <a:gd name="T3" fmla="*/ 58 h 58"/>
                    <a:gd name="T4" fmla="*/ 16 w 60"/>
                    <a:gd name="T5" fmla="*/ 49 h 58"/>
                    <a:gd name="T6" fmla="*/ 20 w 60"/>
                    <a:gd name="T7" fmla="*/ 41 h 58"/>
                    <a:gd name="T8" fmla="*/ 23 w 60"/>
                    <a:gd name="T9" fmla="*/ 34 h 58"/>
                    <a:gd name="T10" fmla="*/ 28 w 60"/>
                    <a:gd name="T11" fmla="*/ 27 h 58"/>
                    <a:gd name="T12" fmla="*/ 35 w 60"/>
                    <a:gd name="T13" fmla="*/ 22 h 58"/>
                    <a:gd name="T14" fmla="*/ 42 w 60"/>
                    <a:gd name="T15" fmla="*/ 19 h 58"/>
                    <a:gd name="T16" fmla="*/ 51 w 60"/>
                    <a:gd name="T17" fmla="*/ 16 h 58"/>
                    <a:gd name="T18" fmla="*/ 60 w 60"/>
                    <a:gd name="T19" fmla="*/ 16 h 58"/>
                    <a:gd name="T20" fmla="*/ 60 w 60"/>
                    <a:gd name="T21" fmla="*/ 0 h 58"/>
                    <a:gd name="T22" fmla="*/ 49 w 60"/>
                    <a:gd name="T23" fmla="*/ 3 h 58"/>
                    <a:gd name="T24" fmla="*/ 37 w 60"/>
                    <a:gd name="T25" fmla="*/ 5 h 58"/>
                    <a:gd name="T26" fmla="*/ 28 w 60"/>
                    <a:gd name="T27" fmla="*/ 11 h 58"/>
                    <a:gd name="T28" fmla="*/ 19 w 60"/>
                    <a:gd name="T29" fmla="*/ 18 h 58"/>
                    <a:gd name="T30" fmla="*/ 12 w 60"/>
                    <a:gd name="T31" fmla="*/ 27 h 58"/>
                    <a:gd name="T32" fmla="*/ 6 w 60"/>
                    <a:gd name="T33" fmla="*/ 36 h 58"/>
                    <a:gd name="T34" fmla="*/ 3 w 60"/>
                    <a:gd name="T35" fmla="*/ 46 h 58"/>
                    <a:gd name="T36" fmla="*/ 0 w 60"/>
                    <a:gd name="T37" fmla="*/ 58 h 58"/>
                    <a:gd name="T38" fmla="*/ 0 w 60"/>
                    <a:gd name="T39" fmla="*/ 58 h 58"/>
                    <a:gd name="T40" fmla="*/ 16 w 6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6" y="49"/>
                      </a:lnTo>
                      <a:lnTo>
                        <a:pt x="20" y="41"/>
                      </a:lnTo>
                      <a:lnTo>
                        <a:pt x="23" y="34"/>
                      </a:lnTo>
                      <a:lnTo>
                        <a:pt x="28" y="27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1" y="16"/>
                      </a:lnTo>
                      <a:lnTo>
                        <a:pt x="60" y="16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37" y="5"/>
                      </a:lnTo>
                      <a:lnTo>
                        <a:pt x="28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04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33" cy="33"/>
                </a:xfrm>
                <a:custGeom>
                  <a:avLst/>
                  <a:gdLst>
                    <a:gd name="T0" fmla="*/ 60 w 60"/>
                    <a:gd name="T1" fmla="*/ 40 h 56"/>
                    <a:gd name="T2" fmla="*/ 60 w 60"/>
                    <a:gd name="T3" fmla="*/ 40 h 56"/>
                    <a:gd name="T4" fmla="*/ 51 w 60"/>
                    <a:gd name="T5" fmla="*/ 40 h 56"/>
                    <a:gd name="T6" fmla="*/ 42 w 60"/>
                    <a:gd name="T7" fmla="*/ 38 h 56"/>
                    <a:gd name="T8" fmla="*/ 35 w 60"/>
                    <a:gd name="T9" fmla="*/ 34 h 56"/>
                    <a:gd name="T10" fmla="*/ 28 w 60"/>
                    <a:gd name="T11" fmla="*/ 30 h 56"/>
                    <a:gd name="T12" fmla="*/ 23 w 60"/>
                    <a:gd name="T13" fmla="*/ 23 h 56"/>
                    <a:gd name="T14" fmla="*/ 20 w 60"/>
                    <a:gd name="T15" fmla="*/ 16 h 56"/>
                    <a:gd name="T16" fmla="*/ 16 w 60"/>
                    <a:gd name="T17" fmla="*/ 8 h 56"/>
                    <a:gd name="T18" fmla="*/ 16 w 60"/>
                    <a:gd name="T19" fmla="*/ 0 h 56"/>
                    <a:gd name="T20" fmla="*/ 0 w 60"/>
                    <a:gd name="T21" fmla="*/ 0 h 56"/>
                    <a:gd name="T22" fmla="*/ 3 w 60"/>
                    <a:gd name="T23" fmla="*/ 10 h 56"/>
                    <a:gd name="T24" fmla="*/ 6 w 60"/>
                    <a:gd name="T25" fmla="*/ 21 h 56"/>
                    <a:gd name="T26" fmla="*/ 12 w 60"/>
                    <a:gd name="T27" fmla="*/ 30 h 56"/>
                    <a:gd name="T28" fmla="*/ 19 w 60"/>
                    <a:gd name="T29" fmla="*/ 39 h 56"/>
                    <a:gd name="T30" fmla="*/ 28 w 60"/>
                    <a:gd name="T31" fmla="*/ 46 h 56"/>
                    <a:gd name="T32" fmla="*/ 37 w 60"/>
                    <a:gd name="T33" fmla="*/ 52 h 56"/>
                    <a:gd name="T34" fmla="*/ 49 w 60"/>
                    <a:gd name="T35" fmla="*/ 54 h 56"/>
                    <a:gd name="T36" fmla="*/ 60 w 60"/>
                    <a:gd name="T37" fmla="*/ 56 h 56"/>
                    <a:gd name="T38" fmla="*/ 60 w 60"/>
                    <a:gd name="T39" fmla="*/ 56 h 56"/>
                    <a:gd name="T40" fmla="*/ 60 w 60"/>
                    <a:gd name="T41" fmla="*/ 4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6">
                      <a:moveTo>
                        <a:pt x="60" y="40"/>
                      </a:moveTo>
                      <a:lnTo>
                        <a:pt x="60" y="40"/>
                      </a:lnTo>
                      <a:lnTo>
                        <a:pt x="51" y="40"/>
                      </a:lnTo>
                      <a:lnTo>
                        <a:pt x="42" y="38"/>
                      </a:lnTo>
                      <a:lnTo>
                        <a:pt x="35" y="34"/>
                      </a:lnTo>
                      <a:lnTo>
                        <a:pt x="28" y="30"/>
                      </a:lnTo>
                      <a:lnTo>
                        <a:pt x="23" y="23"/>
                      </a:lnTo>
                      <a:lnTo>
                        <a:pt x="20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6" y="21"/>
                      </a:lnTo>
                      <a:lnTo>
                        <a:pt x="12" y="30"/>
                      </a:lnTo>
                      <a:lnTo>
                        <a:pt x="19" y="39"/>
                      </a:lnTo>
                      <a:lnTo>
                        <a:pt x="28" y="46"/>
                      </a:lnTo>
                      <a:lnTo>
                        <a:pt x="37" y="52"/>
                      </a:lnTo>
                      <a:lnTo>
                        <a:pt x="49" y="54"/>
                      </a:lnTo>
                      <a:lnTo>
                        <a:pt x="60" y="56"/>
                      </a:lnTo>
                      <a:lnTo>
                        <a:pt x="60" y="56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05"/>
                <p:cNvSpPr>
                  <a:spLocks/>
                </p:cNvSpPr>
                <p:nvPr/>
              </p:nvSpPr>
              <p:spPr bwMode="auto">
                <a:xfrm flipH="1">
                  <a:off x="3136" y="3009"/>
                  <a:ext cx="12" cy="13"/>
                </a:xfrm>
                <a:custGeom>
                  <a:avLst/>
                  <a:gdLst>
                    <a:gd name="T0" fmla="*/ 11 w 23"/>
                    <a:gd name="T1" fmla="*/ 22 h 22"/>
                    <a:gd name="T2" fmla="*/ 16 w 23"/>
                    <a:gd name="T3" fmla="*/ 21 h 22"/>
                    <a:gd name="T4" fmla="*/ 19 w 23"/>
                    <a:gd name="T5" fmla="*/ 19 h 22"/>
                    <a:gd name="T6" fmla="*/ 21 w 23"/>
                    <a:gd name="T7" fmla="*/ 16 h 22"/>
                    <a:gd name="T8" fmla="*/ 23 w 23"/>
                    <a:gd name="T9" fmla="*/ 12 h 22"/>
                    <a:gd name="T10" fmla="*/ 21 w 23"/>
                    <a:gd name="T11" fmla="*/ 7 h 22"/>
                    <a:gd name="T12" fmla="*/ 19 w 23"/>
                    <a:gd name="T13" fmla="*/ 4 h 22"/>
                    <a:gd name="T14" fmla="*/ 16 w 23"/>
                    <a:gd name="T15" fmla="*/ 1 h 22"/>
                    <a:gd name="T16" fmla="*/ 11 w 23"/>
                    <a:gd name="T17" fmla="*/ 0 h 22"/>
                    <a:gd name="T18" fmla="*/ 6 w 23"/>
                    <a:gd name="T19" fmla="*/ 1 h 22"/>
                    <a:gd name="T20" fmla="*/ 3 w 23"/>
                    <a:gd name="T21" fmla="*/ 4 h 22"/>
                    <a:gd name="T22" fmla="*/ 1 w 23"/>
                    <a:gd name="T23" fmla="*/ 7 h 22"/>
                    <a:gd name="T24" fmla="*/ 0 w 23"/>
                    <a:gd name="T25" fmla="*/ 12 h 22"/>
                    <a:gd name="T26" fmla="*/ 1 w 23"/>
                    <a:gd name="T27" fmla="*/ 16 h 22"/>
                    <a:gd name="T28" fmla="*/ 3 w 23"/>
                    <a:gd name="T29" fmla="*/ 19 h 22"/>
                    <a:gd name="T30" fmla="*/ 6 w 23"/>
                    <a:gd name="T31" fmla="*/ 21 h 22"/>
                    <a:gd name="T32" fmla="*/ 11 w 23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06"/>
                <p:cNvSpPr>
                  <a:spLocks/>
                </p:cNvSpPr>
                <p:nvPr/>
              </p:nvSpPr>
              <p:spPr bwMode="auto">
                <a:xfrm flipH="1">
                  <a:off x="3132" y="3016"/>
                  <a:ext cx="9" cy="11"/>
                </a:xfrm>
                <a:custGeom>
                  <a:avLst/>
                  <a:gdLst>
                    <a:gd name="T0" fmla="*/ 4 w 20"/>
                    <a:gd name="T1" fmla="*/ 0 h 18"/>
                    <a:gd name="T2" fmla="*/ 4 w 20"/>
                    <a:gd name="T3" fmla="*/ 0 h 18"/>
                    <a:gd name="T4" fmla="*/ 4 w 20"/>
                    <a:gd name="T5" fmla="*/ 1 h 18"/>
                    <a:gd name="T6" fmla="*/ 4 w 20"/>
                    <a:gd name="T7" fmla="*/ 1 h 18"/>
                    <a:gd name="T8" fmla="*/ 2 w 20"/>
                    <a:gd name="T9" fmla="*/ 2 h 18"/>
                    <a:gd name="T10" fmla="*/ 0 w 20"/>
                    <a:gd name="T11" fmla="*/ 2 h 18"/>
                    <a:gd name="T12" fmla="*/ 0 w 20"/>
                    <a:gd name="T13" fmla="*/ 18 h 18"/>
                    <a:gd name="T14" fmla="*/ 7 w 20"/>
                    <a:gd name="T15" fmla="*/ 16 h 18"/>
                    <a:gd name="T16" fmla="*/ 13 w 20"/>
                    <a:gd name="T17" fmla="*/ 12 h 18"/>
                    <a:gd name="T18" fmla="*/ 17 w 20"/>
                    <a:gd name="T19" fmla="*/ 8 h 18"/>
                    <a:gd name="T20" fmla="*/ 20 w 20"/>
                    <a:gd name="T21" fmla="*/ 0 h 18"/>
                    <a:gd name="T22" fmla="*/ 20 w 20"/>
                    <a:gd name="T23" fmla="*/ 0 h 18"/>
                    <a:gd name="T24" fmla="*/ 4 w 20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7" y="8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07"/>
                <p:cNvSpPr>
                  <a:spLocks/>
                </p:cNvSpPr>
                <p:nvPr/>
              </p:nvSpPr>
              <p:spPr bwMode="auto">
                <a:xfrm flipH="1">
                  <a:off x="3132" y="3004"/>
                  <a:ext cx="9" cy="12"/>
                </a:xfrm>
                <a:custGeom>
                  <a:avLst/>
                  <a:gdLst>
                    <a:gd name="T0" fmla="*/ 0 w 20"/>
                    <a:gd name="T1" fmla="*/ 16 h 20"/>
                    <a:gd name="T2" fmla="*/ 0 w 20"/>
                    <a:gd name="T3" fmla="*/ 16 h 20"/>
                    <a:gd name="T4" fmla="*/ 2 w 20"/>
                    <a:gd name="T5" fmla="*/ 16 h 20"/>
                    <a:gd name="T6" fmla="*/ 4 w 20"/>
                    <a:gd name="T7" fmla="*/ 16 h 20"/>
                    <a:gd name="T8" fmla="*/ 4 w 20"/>
                    <a:gd name="T9" fmla="*/ 18 h 20"/>
                    <a:gd name="T10" fmla="*/ 4 w 20"/>
                    <a:gd name="T11" fmla="*/ 20 h 20"/>
                    <a:gd name="T12" fmla="*/ 20 w 20"/>
                    <a:gd name="T13" fmla="*/ 20 h 20"/>
                    <a:gd name="T14" fmla="*/ 17 w 20"/>
                    <a:gd name="T15" fmla="*/ 13 h 20"/>
                    <a:gd name="T16" fmla="*/ 13 w 20"/>
                    <a:gd name="T17" fmla="*/ 7 h 20"/>
                    <a:gd name="T18" fmla="*/ 7 w 20"/>
                    <a:gd name="T19" fmla="*/ 3 h 20"/>
                    <a:gd name="T20" fmla="*/ 0 w 20"/>
                    <a:gd name="T21" fmla="*/ 0 h 20"/>
                    <a:gd name="T22" fmla="*/ 0 w 20"/>
                    <a:gd name="T23" fmla="*/ 0 h 20"/>
                    <a:gd name="T24" fmla="*/ 0 w 20"/>
                    <a:gd name="T2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0" y="20"/>
                      </a:lnTo>
                      <a:lnTo>
                        <a:pt x="17" y="13"/>
                      </a:lnTo>
                      <a:lnTo>
                        <a:pt x="13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08"/>
                <p:cNvSpPr>
                  <a:spLocks/>
                </p:cNvSpPr>
                <p:nvPr/>
              </p:nvSpPr>
              <p:spPr bwMode="auto">
                <a:xfrm flipH="1">
                  <a:off x="3141" y="3004"/>
                  <a:ext cx="11" cy="12"/>
                </a:xfrm>
                <a:custGeom>
                  <a:avLst/>
                  <a:gdLst>
                    <a:gd name="T0" fmla="*/ 16 w 19"/>
                    <a:gd name="T1" fmla="*/ 20 h 20"/>
                    <a:gd name="T2" fmla="*/ 16 w 19"/>
                    <a:gd name="T3" fmla="*/ 20 h 20"/>
                    <a:gd name="T4" fmla="*/ 16 w 19"/>
                    <a:gd name="T5" fmla="*/ 18 h 20"/>
                    <a:gd name="T6" fmla="*/ 16 w 19"/>
                    <a:gd name="T7" fmla="*/ 16 h 20"/>
                    <a:gd name="T8" fmla="*/ 17 w 19"/>
                    <a:gd name="T9" fmla="*/ 16 h 20"/>
                    <a:gd name="T10" fmla="*/ 19 w 19"/>
                    <a:gd name="T11" fmla="*/ 16 h 20"/>
                    <a:gd name="T12" fmla="*/ 19 w 19"/>
                    <a:gd name="T13" fmla="*/ 0 h 20"/>
                    <a:gd name="T14" fmla="*/ 12 w 19"/>
                    <a:gd name="T15" fmla="*/ 3 h 20"/>
                    <a:gd name="T16" fmla="*/ 6 w 19"/>
                    <a:gd name="T17" fmla="*/ 7 h 20"/>
                    <a:gd name="T18" fmla="*/ 2 w 19"/>
                    <a:gd name="T19" fmla="*/ 13 h 20"/>
                    <a:gd name="T20" fmla="*/ 0 w 19"/>
                    <a:gd name="T21" fmla="*/ 20 h 20"/>
                    <a:gd name="T22" fmla="*/ 0 w 19"/>
                    <a:gd name="T23" fmla="*/ 20 h 20"/>
                    <a:gd name="T24" fmla="*/ 16 w 19"/>
                    <a:gd name="T2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0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09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11" cy="11"/>
                </a:xfrm>
                <a:custGeom>
                  <a:avLst/>
                  <a:gdLst>
                    <a:gd name="T0" fmla="*/ 19 w 19"/>
                    <a:gd name="T1" fmla="*/ 2 h 18"/>
                    <a:gd name="T2" fmla="*/ 19 w 19"/>
                    <a:gd name="T3" fmla="*/ 2 h 18"/>
                    <a:gd name="T4" fmla="*/ 17 w 19"/>
                    <a:gd name="T5" fmla="*/ 2 h 18"/>
                    <a:gd name="T6" fmla="*/ 16 w 19"/>
                    <a:gd name="T7" fmla="*/ 1 h 18"/>
                    <a:gd name="T8" fmla="*/ 16 w 19"/>
                    <a:gd name="T9" fmla="*/ 1 h 18"/>
                    <a:gd name="T10" fmla="*/ 16 w 19"/>
                    <a:gd name="T11" fmla="*/ 0 h 18"/>
                    <a:gd name="T12" fmla="*/ 0 w 19"/>
                    <a:gd name="T13" fmla="*/ 0 h 18"/>
                    <a:gd name="T14" fmla="*/ 2 w 19"/>
                    <a:gd name="T15" fmla="*/ 8 h 18"/>
                    <a:gd name="T16" fmla="*/ 6 w 19"/>
                    <a:gd name="T17" fmla="*/ 12 h 18"/>
                    <a:gd name="T18" fmla="*/ 12 w 19"/>
                    <a:gd name="T19" fmla="*/ 16 h 18"/>
                    <a:gd name="T20" fmla="*/ 19 w 19"/>
                    <a:gd name="T21" fmla="*/ 18 h 18"/>
                    <a:gd name="T22" fmla="*/ 19 w 19"/>
                    <a:gd name="T23" fmla="*/ 18 h 18"/>
                    <a:gd name="T24" fmla="*/ 19 w 19"/>
                    <a:gd name="T2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8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10"/>
                <p:cNvSpPr>
                  <a:spLocks/>
                </p:cNvSpPr>
                <p:nvPr/>
              </p:nvSpPr>
              <p:spPr bwMode="auto">
                <a:xfrm flipH="1">
                  <a:off x="3002" y="3144"/>
                  <a:ext cx="177" cy="180"/>
                </a:xfrm>
                <a:custGeom>
                  <a:avLst/>
                  <a:gdLst>
                    <a:gd name="T0" fmla="*/ 326 w 329"/>
                    <a:gd name="T1" fmla="*/ 265 h 299"/>
                    <a:gd name="T2" fmla="*/ 316 w 329"/>
                    <a:gd name="T3" fmla="*/ 260 h 299"/>
                    <a:gd name="T4" fmla="*/ 308 w 329"/>
                    <a:gd name="T5" fmla="*/ 255 h 299"/>
                    <a:gd name="T6" fmla="*/ 299 w 329"/>
                    <a:gd name="T7" fmla="*/ 248 h 299"/>
                    <a:gd name="T8" fmla="*/ 259 w 329"/>
                    <a:gd name="T9" fmla="*/ 205 h 299"/>
                    <a:gd name="T10" fmla="*/ 215 w 329"/>
                    <a:gd name="T11" fmla="*/ 133 h 299"/>
                    <a:gd name="T12" fmla="*/ 199 w 329"/>
                    <a:gd name="T13" fmla="*/ 72 h 299"/>
                    <a:gd name="T14" fmla="*/ 199 w 329"/>
                    <a:gd name="T15" fmla="*/ 26 h 299"/>
                    <a:gd name="T16" fmla="*/ 198 w 329"/>
                    <a:gd name="T17" fmla="*/ 17 h 299"/>
                    <a:gd name="T18" fmla="*/ 182 w 329"/>
                    <a:gd name="T19" fmla="*/ 30 h 299"/>
                    <a:gd name="T20" fmla="*/ 160 w 329"/>
                    <a:gd name="T21" fmla="*/ 36 h 299"/>
                    <a:gd name="T22" fmla="*/ 138 w 329"/>
                    <a:gd name="T23" fmla="*/ 23 h 299"/>
                    <a:gd name="T24" fmla="*/ 123 w 329"/>
                    <a:gd name="T25" fmla="*/ 18 h 299"/>
                    <a:gd name="T26" fmla="*/ 102 w 329"/>
                    <a:gd name="T27" fmla="*/ 28 h 299"/>
                    <a:gd name="T28" fmla="*/ 79 w 329"/>
                    <a:gd name="T29" fmla="*/ 27 h 299"/>
                    <a:gd name="T30" fmla="*/ 63 w 329"/>
                    <a:gd name="T31" fmla="*/ 13 h 299"/>
                    <a:gd name="T32" fmla="*/ 58 w 329"/>
                    <a:gd name="T33" fmla="*/ 6 h 299"/>
                    <a:gd name="T34" fmla="*/ 47 w 329"/>
                    <a:gd name="T35" fmla="*/ 14 h 299"/>
                    <a:gd name="T36" fmla="*/ 33 w 329"/>
                    <a:gd name="T37" fmla="*/ 17 h 299"/>
                    <a:gd name="T38" fmla="*/ 20 w 329"/>
                    <a:gd name="T39" fmla="*/ 14 h 299"/>
                    <a:gd name="T40" fmla="*/ 7 w 329"/>
                    <a:gd name="T41" fmla="*/ 26 h 299"/>
                    <a:gd name="T42" fmla="*/ 0 w 329"/>
                    <a:gd name="T43" fmla="*/ 59 h 299"/>
                    <a:gd name="T44" fmla="*/ 3 w 329"/>
                    <a:gd name="T45" fmla="*/ 99 h 299"/>
                    <a:gd name="T46" fmla="*/ 16 w 329"/>
                    <a:gd name="T47" fmla="*/ 141 h 299"/>
                    <a:gd name="T48" fmla="*/ 37 w 329"/>
                    <a:gd name="T49" fmla="*/ 183 h 299"/>
                    <a:gd name="T50" fmla="*/ 66 w 329"/>
                    <a:gd name="T51" fmla="*/ 222 h 299"/>
                    <a:gd name="T52" fmla="*/ 101 w 329"/>
                    <a:gd name="T53" fmla="*/ 256 h 299"/>
                    <a:gd name="T54" fmla="*/ 142 w 329"/>
                    <a:gd name="T55" fmla="*/ 281 h 299"/>
                    <a:gd name="T56" fmla="*/ 183 w 329"/>
                    <a:gd name="T57" fmla="*/ 295 h 299"/>
                    <a:gd name="T58" fmla="*/ 222 w 329"/>
                    <a:gd name="T59" fmla="*/ 299 h 299"/>
                    <a:gd name="T60" fmla="*/ 264 w 329"/>
                    <a:gd name="T61" fmla="*/ 294 h 299"/>
                    <a:gd name="T62" fmla="*/ 307 w 329"/>
                    <a:gd name="T63" fmla="*/ 27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99">
                      <a:moveTo>
                        <a:pt x="329" y="266"/>
                      </a:moveTo>
                      <a:lnTo>
                        <a:pt x="326" y="265"/>
                      </a:lnTo>
                      <a:lnTo>
                        <a:pt x="321" y="263"/>
                      </a:lnTo>
                      <a:lnTo>
                        <a:pt x="316" y="260"/>
                      </a:lnTo>
                      <a:lnTo>
                        <a:pt x="313" y="258"/>
                      </a:lnTo>
                      <a:lnTo>
                        <a:pt x="308" y="255"/>
                      </a:lnTo>
                      <a:lnTo>
                        <a:pt x="304" y="251"/>
                      </a:lnTo>
                      <a:lnTo>
                        <a:pt x="299" y="248"/>
                      </a:lnTo>
                      <a:lnTo>
                        <a:pt x="295" y="243"/>
                      </a:lnTo>
                      <a:lnTo>
                        <a:pt x="259" y="205"/>
                      </a:lnTo>
                      <a:lnTo>
                        <a:pt x="232" y="168"/>
                      </a:lnTo>
                      <a:lnTo>
                        <a:pt x="215" y="133"/>
                      </a:lnTo>
                      <a:lnTo>
                        <a:pt x="205" y="102"/>
                      </a:lnTo>
                      <a:lnTo>
                        <a:pt x="199" y="72"/>
                      </a:lnTo>
                      <a:lnTo>
                        <a:pt x="198" y="46"/>
                      </a:lnTo>
                      <a:lnTo>
                        <a:pt x="199" y="26"/>
                      </a:lnTo>
                      <a:lnTo>
                        <a:pt x="201" y="8"/>
                      </a:lnTo>
                      <a:lnTo>
                        <a:pt x="198" y="17"/>
                      </a:lnTo>
                      <a:lnTo>
                        <a:pt x="191" y="25"/>
                      </a:lnTo>
                      <a:lnTo>
                        <a:pt x="182" y="30"/>
                      </a:lnTo>
                      <a:lnTo>
                        <a:pt x="171" y="35"/>
                      </a:lnTo>
                      <a:lnTo>
                        <a:pt x="160" y="36"/>
                      </a:lnTo>
                      <a:lnTo>
                        <a:pt x="148" y="33"/>
                      </a:lnTo>
                      <a:lnTo>
                        <a:pt x="138" y="23"/>
                      </a:lnTo>
                      <a:lnTo>
                        <a:pt x="130" y="8"/>
                      </a:lnTo>
                      <a:lnTo>
                        <a:pt x="123" y="18"/>
                      </a:lnTo>
                      <a:lnTo>
                        <a:pt x="114" y="23"/>
                      </a:lnTo>
                      <a:lnTo>
                        <a:pt x="102" y="28"/>
                      </a:lnTo>
                      <a:lnTo>
                        <a:pt x="91" y="29"/>
                      </a:lnTo>
                      <a:lnTo>
                        <a:pt x="79" y="27"/>
                      </a:lnTo>
                      <a:lnTo>
                        <a:pt x="70" y="22"/>
                      </a:lnTo>
                      <a:lnTo>
                        <a:pt x="63" y="13"/>
                      </a:lnTo>
                      <a:lnTo>
                        <a:pt x="61" y="0"/>
                      </a:lnTo>
                      <a:lnTo>
                        <a:pt x="58" y="6"/>
                      </a:lnTo>
                      <a:lnTo>
                        <a:pt x="53" y="11"/>
                      </a:lnTo>
                      <a:lnTo>
                        <a:pt x="47" y="14"/>
                      </a:lnTo>
                      <a:lnTo>
                        <a:pt x="40" y="15"/>
                      </a:lnTo>
                      <a:lnTo>
                        <a:pt x="33" y="17"/>
                      </a:ln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14" y="11"/>
                      </a:lnTo>
                      <a:lnTo>
                        <a:pt x="7" y="26"/>
                      </a:lnTo>
                      <a:lnTo>
                        <a:pt x="1" y="42"/>
                      </a:lnTo>
                      <a:lnTo>
                        <a:pt x="0" y="59"/>
                      </a:lnTo>
                      <a:lnTo>
                        <a:pt x="0" y="79"/>
                      </a:lnTo>
                      <a:lnTo>
                        <a:pt x="3" y="99"/>
                      </a:lnTo>
                      <a:lnTo>
                        <a:pt x="8" y="120"/>
                      </a:lnTo>
                      <a:lnTo>
                        <a:pt x="16" y="141"/>
                      </a:lnTo>
                      <a:lnTo>
                        <a:pt x="25" y="163"/>
                      </a:lnTo>
                      <a:lnTo>
                        <a:pt x="37" y="183"/>
                      </a:lnTo>
                      <a:lnTo>
                        <a:pt x="51" y="203"/>
                      </a:lnTo>
                      <a:lnTo>
                        <a:pt x="66" y="222"/>
                      </a:lnTo>
                      <a:lnTo>
                        <a:pt x="83" y="240"/>
                      </a:lnTo>
                      <a:lnTo>
                        <a:pt x="101" y="256"/>
                      </a:lnTo>
                      <a:lnTo>
                        <a:pt x="121" y="270"/>
                      </a:lnTo>
                      <a:lnTo>
                        <a:pt x="142" y="281"/>
                      </a:lnTo>
                      <a:lnTo>
                        <a:pt x="165" y="290"/>
                      </a:lnTo>
                      <a:lnTo>
                        <a:pt x="183" y="295"/>
                      </a:lnTo>
                      <a:lnTo>
                        <a:pt x="203" y="298"/>
                      </a:lnTo>
                      <a:lnTo>
                        <a:pt x="222" y="299"/>
                      </a:lnTo>
                      <a:lnTo>
                        <a:pt x="243" y="298"/>
                      </a:lnTo>
                      <a:lnTo>
                        <a:pt x="264" y="294"/>
                      </a:lnTo>
                      <a:lnTo>
                        <a:pt x="285" y="288"/>
                      </a:lnTo>
                      <a:lnTo>
                        <a:pt x="307" y="279"/>
                      </a:lnTo>
                      <a:lnTo>
                        <a:pt x="329" y="2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11"/>
                <p:cNvSpPr>
                  <a:spLocks/>
                </p:cNvSpPr>
                <p:nvPr/>
              </p:nvSpPr>
              <p:spPr bwMode="auto">
                <a:xfrm flipH="1">
                  <a:off x="2999" y="3299"/>
                  <a:ext cx="5" cy="9"/>
                </a:xfrm>
                <a:custGeom>
                  <a:avLst/>
                  <a:gdLst>
                    <a:gd name="T0" fmla="*/ 0 w 9"/>
                    <a:gd name="T1" fmla="*/ 14 h 14"/>
                    <a:gd name="T2" fmla="*/ 6 w 9"/>
                    <a:gd name="T3" fmla="*/ 13 h 14"/>
                    <a:gd name="T4" fmla="*/ 9 w 9"/>
                    <a:gd name="T5" fmla="*/ 8 h 14"/>
                    <a:gd name="T6" fmla="*/ 9 w 9"/>
                    <a:gd name="T7" fmla="*/ 4 h 14"/>
                    <a:gd name="T8" fmla="*/ 4 w 9"/>
                    <a:gd name="T9" fmla="*/ 0 h 14"/>
                    <a:gd name="T10" fmla="*/ 0 w 9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14"/>
                      </a:move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12"/>
                <p:cNvSpPr>
                  <a:spLocks/>
                </p:cNvSpPr>
                <p:nvPr/>
              </p:nvSpPr>
              <p:spPr bwMode="auto">
                <a:xfrm flipH="1">
                  <a:off x="3001" y="3286"/>
                  <a:ext cx="22" cy="22"/>
                </a:xfrm>
                <a:custGeom>
                  <a:avLst/>
                  <a:gdLst>
                    <a:gd name="T0" fmla="*/ 0 w 41"/>
                    <a:gd name="T1" fmla="*/ 12 h 36"/>
                    <a:gd name="T2" fmla="*/ 0 w 41"/>
                    <a:gd name="T3" fmla="*/ 11 h 36"/>
                    <a:gd name="T4" fmla="*/ 5 w 41"/>
                    <a:gd name="T5" fmla="*/ 16 h 36"/>
                    <a:gd name="T6" fmla="*/ 9 w 41"/>
                    <a:gd name="T7" fmla="*/ 20 h 36"/>
                    <a:gd name="T8" fmla="*/ 14 w 41"/>
                    <a:gd name="T9" fmla="*/ 23 h 36"/>
                    <a:gd name="T10" fmla="*/ 18 w 41"/>
                    <a:gd name="T11" fmla="*/ 27 h 36"/>
                    <a:gd name="T12" fmla="*/ 23 w 41"/>
                    <a:gd name="T13" fmla="*/ 30 h 36"/>
                    <a:gd name="T14" fmla="*/ 28 w 41"/>
                    <a:gd name="T15" fmla="*/ 33 h 36"/>
                    <a:gd name="T16" fmla="*/ 33 w 41"/>
                    <a:gd name="T17" fmla="*/ 35 h 36"/>
                    <a:gd name="T18" fmla="*/ 37 w 41"/>
                    <a:gd name="T19" fmla="*/ 36 h 36"/>
                    <a:gd name="T20" fmla="*/ 41 w 41"/>
                    <a:gd name="T21" fmla="*/ 22 h 36"/>
                    <a:gd name="T22" fmla="*/ 38 w 41"/>
                    <a:gd name="T23" fmla="*/ 21 h 36"/>
                    <a:gd name="T24" fmla="*/ 35 w 41"/>
                    <a:gd name="T25" fmla="*/ 19 h 36"/>
                    <a:gd name="T26" fmla="*/ 30 w 41"/>
                    <a:gd name="T27" fmla="*/ 16 h 36"/>
                    <a:gd name="T28" fmla="*/ 28 w 41"/>
                    <a:gd name="T29" fmla="*/ 15 h 36"/>
                    <a:gd name="T30" fmla="*/ 23 w 41"/>
                    <a:gd name="T31" fmla="*/ 12 h 36"/>
                    <a:gd name="T32" fmla="*/ 18 w 41"/>
                    <a:gd name="T33" fmla="*/ 8 h 36"/>
                    <a:gd name="T34" fmla="*/ 14 w 41"/>
                    <a:gd name="T35" fmla="*/ 5 h 36"/>
                    <a:gd name="T36" fmla="*/ 9 w 41"/>
                    <a:gd name="T37" fmla="*/ 2 h 36"/>
                    <a:gd name="T38" fmla="*/ 9 w 41"/>
                    <a:gd name="T39" fmla="*/ 0 h 36"/>
                    <a:gd name="T40" fmla="*/ 0 w 41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6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9" y="20"/>
                      </a:lnTo>
                      <a:lnTo>
                        <a:pt x="14" y="23"/>
                      </a:lnTo>
                      <a:lnTo>
                        <a:pt x="18" y="27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3" y="35"/>
                      </a:lnTo>
                      <a:lnTo>
                        <a:pt x="37" y="36"/>
                      </a:lnTo>
                      <a:lnTo>
                        <a:pt x="41" y="22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0" y="16"/>
                      </a:lnTo>
                      <a:lnTo>
                        <a:pt x="28" y="15"/>
                      </a:lnTo>
                      <a:lnTo>
                        <a:pt x="23" y="12"/>
                      </a:lnTo>
                      <a:lnTo>
                        <a:pt x="18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13"/>
                <p:cNvSpPr>
                  <a:spLocks/>
                </p:cNvSpPr>
                <p:nvPr/>
              </p:nvSpPr>
              <p:spPr bwMode="auto">
                <a:xfrm flipH="1">
                  <a:off x="3018" y="3144"/>
                  <a:ext cx="59" cy="150"/>
                </a:xfrm>
                <a:custGeom>
                  <a:avLst/>
                  <a:gdLst>
                    <a:gd name="T0" fmla="*/ 18 w 109"/>
                    <a:gd name="T1" fmla="*/ 8 h 247"/>
                    <a:gd name="T2" fmla="*/ 5 w 109"/>
                    <a:gd name="T3" fmla="*/ 6 h 247"/>
                    <a:gd name="T4" fmla="*/ 2 w 109"/>
                    <a:gd name="T5" fmla="*/ 24 h 247"/>
                    <a:gd name="T6" fmla="*/ 0 w 109"/>
                    <a:gd name="T7" fmla="*/ 44 h 247"/>
                    <a:gd name="T8" fmla="*/ 2 w 109"/>
                    <a:gd name="T9" fmla="*/ 70 h 247"/>
                    <a:gd name="T10" fmla="*/ 8 w 109"/>
                    <a:gd name="T11" fmla="*/ 101 h 247"/>
                    <a:gd name="T12" fmla="*/ 18 w 109"/>
                    <a:gd name="T13" fmla="*/ 133 h 247"/>
                    <a:gd name="T14" fmla="*/ 37 w 109"/>
                    <a:gd name="T15" fmla="*/ 170 h 247"/>
                    <a:gd name="T16" fmla="*/ 63 w 109"/>
                    <a:gd name="T17" fmla="*/ 208 h 247"/>
                    <a:gd name="T18" fmla="*/ 100 w 109"/>
                    <a:gd name="T19" fmla="*/ 247 h 247"/>
                    <a:gd name="T20" fmla="*/ 109 w 109"/>
                    <a:gd name="T21" fmla="*/ 235 h 247"/>
                    <a:gd name="T22" fmla="*/ 75 w 109"/>
                    <a:gd name="T23" fmla="*/ 199 h 247"/>
                    <a:gd name="T24" fmla="*/ 48 w 109"/>
                    <a:gd name="T25" fmla="*/ 163 h 247"/>
                    <a:gd name="T26" fmla="*/ 32 w 109"/>
                    <a:gd name="T27" fmla="*/ 128 h 247"/>
                    <a:gd name="T28" fmla="*/ 22 w 109"/>
                    <a:gd name="T29" fmla="*/ 99 h 247"/>
                    <a:gd name="T30" fmla="*/ 16 w 109"/>
                    <a:gd name="T31" fmla="*/ 70 h 247"/>
                    <a:gd name="T32" fmla="*/ 16 w 109"/>
                    <a:gd name="T33" fmla="*/ 44 h 247"/>
                    <a:gd name="T34" fmla="*/ 16 w 109"/>
                    <a:gd name="T35" fmla="*/ 24 h 247"/>
                    <a:gd name="T36" fmla="*/ 18 w 109"/>
                    <a:gd name="T37" fmla="*/ 6 h 247"/>
                    <a:gd name="T38" fmla="*/ 5 w 109"/>
                    <a:gd name="T39" fmla="*/ 5 h 247"/>
                    <a:gd name="T40" fmla="*/ 18 w 109"/>
                    <a:gd name="T41" fmla="*/ 6 h 247"/>
                    <a:gd name="T42" fmla="*/ 16 w 109"/>
                    <a:gd name="T43" fmla="*/ 1 h 247"/>
                    <a:gd name="T44" fmla="*/ 11 w 109"/>
                    <a:gd name="T45" fmla="*/ 0 h 247"/>
                    <a:gd name="T46" fmla="*/ 7 w 109"/>
                    <a:gd name="T47" fmla="*/ 1 h 247"/>
                    <a:gd name="T48" fmla="*/ 5 w 109"/>
                    <a:gd name="T49" fmla="*/ 6 h 247"/>
                    <a:gd name="T50" fmla="*/ 18 w 109"/>
                    <a:gd name="T51" fmla="*/ 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" h="247">
                      <a:moveTo>
                        <a:pt x="18" y="8"/>
                      </a:moveTo>
                      <a:lnTo>
                        <a:pt x="5" y="6"/>
                      </a:lnTo>
                      <a:lnTo>
                        <a:pt x="2" y="24"/>
                      </a:lnTo>
                      <a:lnTo>
                        <a:pt x="0" y="44"/>
                      </a:lnTo>
                      <a:lnTo>
                        <a:pt x="2" y="70"/>
                      </a:lnTo>
                      <a:lnTo>
                        <a:pt x="8" y="101"/>
                      </a:lnTo>
                      <a:lnTo>
                        <a:pt x="18" y="133"/>
                      </a:lnTo>
                      <a:lnTo>
                        <a:pt x="37" y="170"/>
                      </a:lnTo>
                      <a:lnTo>
                        <a:pt x="63" y="208"/>
                      </a:lnTo>
                      <a:lnTo>
                        <a:pt x="100" y="247"/>
                      </a:lnTo>
                      <a:lnTo>
                        <a:pt x="109" y="235"/>
                      </a:lnTo>
                      <a:lnTo>
                        <a:pt x="75" y="199"/>
                      </a:lnTo>
                      <a:lnTo>
                        <a:pt x="48" y="163"/>
                      </a:lnTo>
                      <a:lnTo>
                        <a:pt x="32" y="128"/>
                      </a:lnTo>
                      <a:lnTo>
                        <a:pt x="22" y="99"/>
                      </a:lnTo>
                      <a:lnTo>
                        <a:pt x="16" y="70"/>
                      </a:lnTo>
                      <a:lnTo>
                        <a:pt x="16" y="44"/>
                      </a:lnTo>
                      <a:lnTo>
                        <a:pt x="16" y="24"/>
                      </a:lnTo>
                      <a:lnTo>
                        <a:pt x="18" y="6"/>
                      </a:lnTo>
                      <a:lnTo>
                        <a:pt x="5" y="5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14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15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16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13 w 61"/>
                    <a:gd name="T1" fmla="*/ 16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 w 61"/>
                    <a:gd name="T39" fmla="*/ 9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  <a:gd name="T50" fmla="*/ 13 w 61"/>
                    <a:gd name="T5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25">
                      <a:moveTo>
                        <a:pt x="13" y="16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" y="9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 flipH="1">
                  <a:off x="3090" y="3147"/>
                  <a:ext cx="93" cy="175"/>
                </a:xfrm>
                <a:custGeom>
                  <a:avLst/>
                  <a:gdLst>
                    <a:gd name="T0" fmla="*/ 175 w 175"/>
                    <a:gd name="T1" fmla="*/ 276 h 290"/>
                    <a:gd name="T2" fmla="*/ 175 w 175"/>
                    <a:gd name="T3" fmla="*/ 276 h 290"/>
                    <a:gd name="T4" fmla="*/ 152 w 175"/>
                    <a:gd name="T5" fmla="*/ 267 h 290"/>
                    <a:gd name="T6" fmla="*/ 132 w 175"/>
                    <a:gd name="T7" fmla="*/ 257 h 290"/>
                    <a:gd name="T8" fmla="*/ 114 w 175"/>
                    <a:gd name="T9" fmla="*/ 243 h 290"/>
                    <a:gd name="T10" fmla="*/ 95 w 175"/>
                    <a:gd name="T11" fmla="*/ 227 h 290"/>
                    <a:gd name="T12" fmla="*/ 79 w 175"/>
                    <a:gd name="T13" fmla="*/ 211 h 290"/>
                    <a:gd name="T14" fmla="*/ 64 w 175"/>
                    <a:gd name="T15" fmla="*/ 191 h 290"/>
                    <a:gd name="T16" fmla="*/ 51 w 175"/>
                    <a:gd name="T17" fmla="*/ 173 h 290"/>
                    <a:gd name="T18" fmla="*/ 40 w 175"/>
                    <a:gd name="T19" fmla="*/ 152 h 290"/>
                    <a:gd name="T20" fmla="*/ 31 w 175"/>
                    <a:gd name="T21" fmla="*/ 131 h 290"/>
                    <a:gd name="T22" fmla="*/ 23 w 175"/>
                    <a:gd name="T23" fmla="*/ 111 h 290"/>
                    <a:gd name="T24" fmla="*/ 18 w 175"/>
                    <a:gd name="T25" fmla="*/ 91 h 290"/>
                    <a:gd name="T26" fmla="*/ 15 w 175"/>
                    <a:gd name="T27" fmla="*/ 72 h 290"/>
                    <a:gd name="T28" fmla="*/ 16 w 175"/>
                    <a:gd name="T29" fmla="*/ 52 h 290"/>
                    <a:gd name="T30" fmla="*/ 16 w 175"/>
                    <a:gd name="T31" fmla="*/ 36 h 290"/>
                    <a:gd name="T32" fmla="*/ 22 w 175"/>
                    <a:gd name="T33" fmla="*/ 21 h 290"/>
                    <a:gd name="T34" fmla="*/ 28 w 175"/>
                    <a:gd name="T35" fmla="*/ 7 h 290"/>
                    <a:gd name="T36" fmla="*/ 16 w 175"/>
                    <a:gd name="T37" fmla="*/ 0 h 290"/>
                    <a:gd name="T38" fmla="*/ 8 w 175"/>
                    <a:gd name="T39" fmla="*/ 16 h 290"/>
                    <a:gd name="T40" fmla="*/ 2 w 175"/>
                    <a:gd name="T41" fmla="*/ 34 h 290"/>
                    <a:gd name="T42" fmla="*/ 0 w 175"/>
                    <a:gd name="T43" fmla="*/ 52 h 290"/>
                    <a:gd name="T44" fmla="*/ 1 w 175"/>
                    <a:gd name="T45" fmla="*/ 72 h 290"/>
                    <a:gd name="T46" fmla="*/ 5 w 175"/>
                    <a:gd name="T47" fmla="*/ 94 h 290"/>
                    <a:gd name="T48" fmla="*/ 9 w 175"/>
                    <a:gd name="T49" fmla="*/ 115 h 290"/>
                    <a:gd name="T50" fmla="*/ 17 w 175"/>
                    <a:gd name="T51" fmla="*/ 136 h 290"/>
                    <a:gd name="T52" fmla="*/ 26 w 175"/>
                    <a:gd name="T53" fmla="*/ 159 h 290"/>
                    <a:gd name="T54" fmla="*/ 39 w 175"/>
                    <a:gd name="T55" fmla="*/ 180 h 290"/>
                    <a:gd name="T56" fmla="*/ 53 w 175"/>
                    <a:gd name="T57" fmla="*/ 200 h 290"/>
                    <a:gd name="T58" fmla="*/ 68 w 175"/>
                    <a:gd name="T59" fmla="*/ 220 h 290"/>
                    <a:gd name="T60" fmla="*/ 86 w 175"/>
                    <a:gd name="T61" fmla="*/ 238 h 290"/>
                    <a:gd name="T62" fmla="*/ 105 w 175"/>
                    <a:gd name="T63" fmla="*/ 255 h 290"/>
                    <a:gd name="T64" fmla="*/ 125 w 175"/>
                    <a:gd name="T65" fmla="*/ 268 h 290"/>
                    <a:gd name="T66" fmla="*/ 147 w 175"/>
                    <a:gd name="T67" fmla="*/ 281 h 290"/>
                    <a:gd name="T68" fmla="*/ 170 w 175"/>
                    <a:gd name="T69" fmla="*/ 290 h 290"/>
                    <a:gd name="T70" fmla="*/ 170 w 175"/>
                    <a:gd name="T71" fmla="*/ 290 h 290"/>
                    <a:gd name="T72" fmla="*/ 175 w 175"/>
                    <a:gd name="T73" fmla="*/ 276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90">
                      <a:moveTo>
                        <a:pt x="175" y="276"/>
                      </a:moveTo>
                      <a:lnTo>
                        <a:pt x="175" y="276"/>
                      </a:lnTo>
                      <a:lnTo>
                        <a:pt x="152" y="267"/>
                      </a:lnTo>
                      <a:lnTo>
                        <a:pt x="132" y="257"/>
                      </a:lnTo>
                      <a:lnTo>
                        <a:pt x="114" y="243"/>
                      </a:lnTo>
                      <a:lnTo>
                        <a:pt x="95" y="227"/>
                      </a:lnTo>
                      <a:lnTo>
                        <a:pt x="79" y="211"/>
                      </a:lnTo>
                      <a:lnTo>
                        <a:pt x="64" y="191"/>
                      </a:lnTo>
                      <a:lnTo>
                        <a:pt x="51" y="173"/>
                      </a:lnTo>
                      <a:lnTo>
                        <a:pt x="40" y="152"/>
                      </a:lnTo>
                      <a:lnTo>
                        <a:pt x="31" y="131"/>
                      </a:lnTo>
                      <a:lnTo>
                        <a:pt x="23" y="111"/>
                      </a:lnTo>
                      <a:lnTo>
                        <a:pt x="18" y="91"/>
                      </a:lnTo>
                      <a:lnTo>
                        <a:pt x="15" y="72"/>
                      </a:lnTo>
                      <a:lnTo>
                        <a:pt x="16" y="52"/>
                      </a:lnTo>
                      <a:lnTo>
                        <a:pt x="16" y="36"/>
                      </a:lnTo>
                      <a:lnTo>
                        <a:pt x="22" y="21"/>
                      </a:lnTo>
                      <a:lnTo>
                        <a:pt x="28" y="7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2" y="34"/>
                      </a:lnTo>
                      <a:lnTo>
                        <a:pt x="0" y="52"/>
                      </a:lnTo>
                      <a:lnTo>
                        <a:pt x="1" y="72"/>
                      </a:lnTo>
                      <a:lnTo>
                        <a:pt x="5" y="94"/>
                      </a:lnTo>
                      <a:lnTo>
                        <a:pt x="9" y="115"/>
                      </a:lnTo>
                      <a:lnTo>
                        <a:pt x="17" y="136"/>
                      </a:lnTo>
                      <a:lnTo>
                        <a:pt x="26" y="159"/>
                      </a:lnTo>
                      <a:lnTo>
                        <a:pt x="39" y="180"/>
                      </a:lnTo>
                      <a:lnTo>
                        <a:pt x="53" y="200"/>
                      </a:lnTo>
                      <a:lnTo>
                        <a:pt x="68" y="220"/>
                      </a:lnTo>
                      <a:lnTo>
                        <a:pt x="86" y="238"/>
                      </a:lnTo>
                      <a:lnTo>
                        <a:pt x="105" y="255"/>
                      </a:lnTo>
                      <a:lnTo>
                        <a:pt x="125" y="268"/>
                      </a:lnTo>
                      <a:lnTo>
                        <a:pt x="147" y="281"/>
                      </a:lnTo>
                      <a:lnTo>
                        <a:pt x="170" y="290"/>
                      </a:lnTo>
                      <a:lnTo>
                        <a:pt x="170" y="290"/>
                      </a:lnTo>
                      <a:lnTo>
                        <a:pt x="175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1" cy="28"/>
                </a:xfrm>
                <a:custGeom>
                  <a:avLst/>
                  <a:gdLst>
                    <a:gd name="T0" fmla="*/ 164 w 171"/>
                    <a:gd name="T1" fmla="*/ 0 h 48"/>
                    <a:gd name="T2" fmla="*/ 142 w 171"/>
                    <a:gd name="T3" fmla="*/ 12 h 48"/>
                    <a:gd name="T4" fmla="*/ 121 w 171"/>
                    <a:gd name="T5" fmla="*/ 21 h 48"/>
                    <a:gd name="T6" fmla="*/ 100 w 171"/>
                    <a:gd name="T7" fmla="*/ 27 h 48"/>
                    <a:gd name="T8" fmla="*/ 81 w 171"/>
                    <a:gd name="T9" fmla="*/ 31 h 48"/>
                    <a:gd name="T10" fmla="*/ 60 w 171"/>
                    <a:gd name="T11" fmla="*/ 31 h 48"/>
                    <a:gd name="T12" fmla="*/ 41 w 171"/>
                    <a:gd name="T13" fmla="*/ 31 h 48"/>
                    <a:gd name="T14" fmla="*/ 22 w 171"/>
                    <a:gd name="T15" fmla="*/ 28 h 48"/>
                    <a:gd name="T16" fmla="*/ 5 w 171"/>
                    <a:gd name="T17" fmla="*/ 23 h 48"/>
                    <a:gd name="T18" fmla="*/ 0 w 171"/>
                    <a:gd name="T19" fmla="*/ 37 h 48"/>
                    <a:gd name="T20" fmla="*/ 20 w 171"/>
                    <a:gd name="T21" fmla="*/ 42 h 48"/>
                    <a:gd name="T22" fmla="*/ 41 w 171"/>
                    <a:gd name="T23" fmla="*/ 45 h 48"/>
                    <a:gd name="T24" fmla="*/ 60 w 171"/>
                    <a:gd name="T25" fmla="*/ 48 h 48"/>
                    <a:gd name="T26" fmla="*/ 81 w 171"/>
                    <a:gd name="T27" fmla="*/ 45 h 48"/>
                    <a:gd name="T28" fmla="*/ 103 w 171"/>
                    <a:gd name="T29" fmla="*/ 41 h 48"/>
                    <a:gd name="T30" fmla="*/ 126 w 171"/>
                    <a:gd name="T31" fmla="*/ 35 h 48"/>
                    <a:gd name="T32" fmla="*/ 149 w 171"/>
                    <a:gd name="T33" fmla="*/ 26 h 48"/>
                    <a:gd name="T34" fmla="*/ 171 w 171"/>
                    <a:gd name="T35" fmla="*/ 12 h 48"/>
                    <a:gd name="T36" fmla="*/ 164 w 171"/>
                    <a:gd name="T3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" h="48">
                      <a:moveTo>
                        <a:pt x="164" y="0"/>
                      </a:move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100" y="27"/>
                      </a:lnTo>
                      <a:lnTo>
                        <a:pt x="81" y="31"/>
                      </a:lnTo>
                      <a:lnTo>
                        <a:pt x="60" y="31"/>
                      </a:lnTo>
                      <a:lnTo>
                        <a:pt x="41" y="31"/>
                      </a:lnTo>
                      <a:lnTo>
                        <a:pt x="22" y="28"/>
                      </a:lnTo>
                      <a:lnTo>
                        <a:pt x="5" y="23"/>
                      </a:lnTo>
                      <a:lnTo>
                        <a:pt x="0" y="37"/>
                      </a:lnTo>
                      <a:lnTo>
                        <a:pt x="20" y="42"/>
                      </a:lnTo>
                      <a:lnTo>
                        <a:pt x="41" y="45"/>
                      </a:lnTo>
                      <a:lnTo>
                        <a:pt x="60" y="48"/>
                      </a:lnTo>
                      <a:lnTo>
                        <a:pt x="81" y="45"/>
                      </a:lnTo>
                      <a:lnTo>
                        <a:pt x="103" y="41"/>
                      </a:lnTo>
                      <a:lnTo>
                        <a:pt x="126" y="35"/>
                      </a:lnTo>
                      <a:lnTo>
                        <a:pt x="149" y="26"/>
                      </a:lnTo>
                      <a:lnTo>
                        <a:pt x="171" y="12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19"/>
                <p:cNvSpPr>
                  <a:spLocks/>
                </p:cNvSpPr>
                <p:nvPr/>
              </p:nvSpPr>
              <p:spPr bwMode="auto">
                <a:xfrm flipH="1">
                  <a:off x="3000" y="3299"/>
                  <a:ext cx="4" cy="8"/>
                </a:xfrm>
                <a:custGeom>
                  <a:avLst/>
                  <a:gdLst>
                    <a:gd name="T0" fmla="*/ 7 w 9"/>
                    <a:gd name="T1" fmla="*/ 13 h 13"/>
                    <a:gd name="T2" fmla="*/ 9 w 9"/>
                    <a:gd name="T3" fmla="*/ 8 h 13"/>
                    <a:gd name="T4" fmla="*/ 9 w 9"/>
                    <a:gd name="T5" fmla="*/ 4 h 13"/>
                    <a:gd name="T6" fmla="*/ 4 w 9"/>
                    <a:gd name="T7" fmla="*/ 0 h 13"/>
                    <a:gd name="T8" fmla="*/ 0 w 9"/>
                    <a:gd name="T9" fmla="*/ 1 h 13"/>
                    <a:gd name="T10" fmla="*/ 7 w 9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7" y="13"/>
                      </a:move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20"/>
                <p:cNvSpPr>
                  <a:spLocks/>
                </p:cNvSpPr>
                <p:nvPr/>
              </p:nvSpPr>
              <p:spPr bwMode="auto">
                <a:xfrm flipH="1">
                  <a:off x="3158" y="3047"/>
                  <a:ext cx="47" cy="50"/>
                </a:xfrm>
                <a:custGeom>
                  <a:avLst/>
                  <a:gdLst>
                    <a:gd name="T0" fmla="*/ 29 w 87"/>
                    <a:gd name="T1" fmla="*/ 23 h 84"/>
                    <a:gd name="T2" fmla="*/ 25 w 87"/>
                    <a:gd name="T3" fmla="*/ 38 h 84"/>
                    <a:gd name="T4" fmla="*/ 19 w 87"/>
                    <a:gd name="T5" fmla="*/ 56 h 84"/>
                    <a:gd name="T6" fmla="*/ 11 w 87"/>
                    <a:gd name="T7" fmla="*/ 71 h 84"/>
                    <a:gd name="T8" fmla="*/ 0 w 87"/>
                    <a:gd name="T9" fmla="*/ 79 h 84"/>
                    <a:gd name="T10" fmla="*/ 13 w 87"/>
                    <a:gd name="T11" fmla="*/ 83 h 84"/>
                    <a:gd name="T12" fmla="*/ 26 w 87"/>
                    <a:gd name="T13" fmla="*/ 84 h 84"/>
                    <a:gd name="T14" fmla="*/ 41 w 87"/>
                    <a:gd name="T15" fmla="*/ 83 h 84"/>
                    <a:gd name="T16" fmla="*/ 55 w 87"/>
                    <a:gd name="T17" fmla="*/ 79 h 84"/>
                    <a:gd name="T18" fmla="*/ 68 w 87"/>
                    <a:gd name="T19" fmla="*/ 72 h 84"/>
                    <a:gd name="T20" fmla="*/ 78 w 87"/>
                    <a:gd name="T21" fmla="*/ 61 h 84"/>
                    <a:gd name="T22" fmla="*/ 85 w 87"/>
                    <a:gd name="T23" fmla="*/ 48 h 84"/>
                    <a:gd name="T24" fmla="*/ 87 w 87"/>
                    <a:gd name="T25" fmla="*/ 31 h 84"/>
                    <a:gd name="T26" fmla="*/ 85 w 87"/>
                    <a:gd name="T27" fmla="*/ 17 h 84"/>
                    <a:gd name="T28" fmla="*/ 79 w 87"/>
                    <a:gd name="T29" fmla="*/ 6 h 84"/>
                    <a:gd name="T30" fmla="*/ 70 w 87"/>
                    <a:gd name="T31" fmla="*/ 2 h 84"/>
                    <a:gd name="T32" fmla="*/ 60 w 87"/>
                    <a:gd name="T33" fmla="*/ 0 h 84"/>
                    <a:gd name="T34" fmla="*/ 49 w 87"/>
                    <a:gd name="T35" fmla="*/ 3 h 84"/>
                    <a:gd name="T36" fmla="*/ 40 w 87"/>
                    <a:gd name="T37" fmla="*/ 7 h 84"/>
                    <a:gd name="T38" fmla="*/ 33 w 87"/>
                    <a:gd name="T39" fmla="*/ 15 h 84"/>
                    <a:gd name="T40" fmla="*/ 29 w 87"/>
                    <a:gd name="T41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84">
                      <a:moveTo>
                        <a:pt x="29" y="23"/>
                      </a:moveTo>
                      <a:lnTo>
                        <a:pt x="25" y="38"/>
                      </a:lnTo>
                      <a:lnTo>
                        <a:pt x="19" y="56"/>
                      </a:lnTo>
                      <a:lnTo>
                        <a:pt x="11" y="71"/>
                      </a:lnTo>
                      <a:lnTo>
                        <a:pt x="0" y="79"/>
                      </a:lnTo>
                      <a:lnTo>
                        <a:pt x="13" y="83"/>
                      </a:lnTo>
                      <a:lnTo>
                        <a:pt x="26" y="84"/>
                      </a:lnTo>
                      <a:lnTo>
                        <a:pt x="41" y="83"/>
                      </a:lnTo>
                      <a:lnTo>
                        <a:pt x="55" y="79"/>
                      </a:lnTo>
                      <a:lnTo>
                        <a:pt x="68" y="72"/>
                      </a:lnTo>
                      <a:lnTo>
                        <a:pt x="78" y="61"/>
                      </a:lnTo>
                      <a:lnTo>
                        <a:pt x="85" y="48"/>
                      </a:lnTo>
                      <a:lnTo>
                        <a:pt x="87" y="31"/>
                      </a:lnTo>
                      <a:lnTo>
                        <a:pt x="85" y="17"/>
                      </a:lnTo>
                      <a:lnTo>
                        <a:pt x="79" y="6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40" y="7"/>
                      </a:lnTo>
                      <a:lnTo>
                        <a:pt x="33" y="1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21"/>
                <p:cNvSpPr>
                  <a:spLocks/>
                </p:cNvSpPr>
                <p:nvPr/>
              </p:nvSpPr>
              <p:spPr bwMode="auto">
                <a:xfrm flipH="1">
                  <a:off x="3186" y="3059"/>
                  <a:ext cx="22" cy="39"/>
                </a:xfrm>
                <a:custGeom>
                  <a:avLst/>
                  <a:gdLst>
                    <a:gd name="T0" fmla="*/ 10 w 43"/>
                    <a:gd name="T1" fmla="*/ 50 h 64"/>
                    <a:gd name="T2" fmla="*/ 7 w 43"/>
                    <a:gd name="T3" fmla="*/ 64 h 64"/>
                    <a:gd name="T4" fmla="*/ 24 w 43"/>
                    <a:gd name="T5" fmla="*/ 53 h 64"/>
                    <a:gd name="T6" fmla="*/ 33 w 43"/>
                    <a:gd name="T7" fmla="*/ 36 h 64"/>
                    <a:gd name="T8" fmla="*/ 39 w 43"/>
                    <a:gd name="T9" fmla="*/ 18 h 64"/>
                    <a:gd name="T10" fmla="*/ 43 w 43"/>
                    <a:gd name="T11" fmla="*/ 3 h 64"/>
                    <a:gd name="T12" fmla="*/ 29 w 43"/>
                    <a:gd name="T13" fmla="*/ 0 h 64"/>
                    <a:gd name="T14" fmla="*/ 25 w 43"/>
                    <a:gd name="T15" fmla="*/ 15 h 64"/>
                    <a:gd name="T16" fmla="*/ 20 w 43"/>
                    <a:gd name="T17" fmla="*/ 31 h 64"/>
                    <a:gd name="T18" fmla="*/ 13 w 43"/>
                    <a:gd name="T19" fmla="*/ 44 h 64"/>
                    <a:gd name="T20" fmla="*/ 7 w 43"/>
                    <a:gd name="T21" fmla="*/ 50 h 64"/>
                    <a:gd name="T22" fmla="*/ 3 w 43"/>
                    <a:gd name="T23" fmla="*/ 64 h 64"/>
                    <a:gd name="T24" fmla="*/ 7 w 43"/>
                    <a:gd name="T25" fmla="*/ 50 h 64"/>
                    <a:gd name="T26" fmla="*/ 2 w 43"/>
                    <a:gd name="T27" fmla="*/ 52 h 64"/>
                    <a:gd name="T28" fmla="*/ 0 w 43"/>
                    <a:gd name="T29" fmla="*/ 57 h 64"/>
                    <a:gd name="T30" fmla="*/ 2 w 43"/>
                    <a:gd name="T31" fmla="*/ 61 h 64"/>
                    <a:gd name="T32" fmla="*/ 7 w 43"/>
                    <a:gd name="T33" fmla="*/ 64 h 64"/>
                    <a:gd name="T34" fmla="*/ 10 w 43"/>
                    <a:gd name="T35" fmla="*/ 5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64">
                      <a:moveTo>
                        <a:pt x="10" y="50"/>
                      </a:moveTo>
                      <a:lnTo>
                        <a:pt x="7" y="64"/>
                      </a:lnTo>
                      <a:lnTo>
                        <a:pt x="24" y="53"/>
                      </a:lnTo>
                      <a:lnTo>
                        <a:pt x="33" y="36"/>
                      </a:lnTo>
                      <a:lnTo>
                        <a:pt x="39" y="18"/>
                      </a:lnTo>
                      <a:lnTo>
                        <a:pt x="43" y="3"/>
                      </a:lnTo>
                      <a:lnTo>
                        <a:pt x="29" y="0"/>
                      </a:lnTo>
                      <a:lnTo>
                        <a:pt x="25" y="15"/>
                      </a:lnTo>
                      <a:lnTo>
                        <a:pt x="20" y="31"/>
                      </a:lnTo>
                      <a:lnTo>
                        <a:pt x="13" y="44"/>
                      </a:lnTo>
                      <a:lnTo>
                        <a:pt x="7" y="50"/>
                      </a:lnTo>
                      <a:lnTo>
                        <a:pt x="3" y="64"/>
                      </a:lnTo>
                      <a:lnTo>
                        <a:pt x="7" y="50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4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22"/>
                <p:cNvSpPr>
                  <a:spLocks/>
                </p:cNvSpPr>
                <p:nvPr/>
              </p:nvSpPr>
              <p:spPr bwMode="auto">
                <a:xfrm flipH="1">
                  <a:off x="3153" y="3065"/>
                  <a:ext cx="53" cy="36"/>
                </a:xfrm>
                <a:custGeom>
                  <a:avLst/>
                  <a:gdLst>
                    <a:gd name="T0" fmla="*/ 83 w 99"/>
                    <a:gd name="T1" fmla="*/ 0 h 61"/>
                    <a:gd name="T2" fmla="*/ 83 w 99"/>
                    <a:gd name="T3" fmla="*/ 0 h 61"/>
                    <a:gd name="T4" fmla="*/ 82 w 99"/>
                    <a:gd name="T5" fmla="*/ 14 h 61"/>
                    <a:gd name="T6" fmla="*/ 76 w 99"/>
                    <a:gd name="T7" fmla="*/ 26 h 61"/>
                    <a:gd name="T8" fmla="*/ 67 w 99"/>
                    <a:gd name="T9" fmla="*/ 35 h 61"/>
                    <a:gd name="T10" fmla="*/ 57 w 99"/>
                    <a:gd name="T11" fmla="*/ 41 h 61"/>
                    <a:gd name="T12" fmla="*/ 44 w 99"/>
                    <a:gd name="T13" fmla="*/ 45 h 61"/>
                    <a:gd name="T14" fmla="*/ 30 w 99"/>
                    <a:gd name="T15" fmla="*/ 45 h 61"/>
                    <a:gd name="T16" fmla="*/ 18 w 99"/>
                    <a:gd name="T17" fmla="*/ 45 h 61"/>
                    <a:gd name="T18" fmla="*/ 7 w 99"/>
                    <a:gd name="T19" fmla="*/ 41 h 61"/>
                    <a:gd name="T20" fmla="*/ 0 w 99"/>
                    <a:gd name="T21" fmla="*/ 55 h 61"/>
                    <a:gd name="T22" fmla="*/ 15 w 99"/>
                    <a:gd name="T23" fmla="*/ 59 h 61"/>
                    <a:gd name="T24" fmla="*/ 30 w 99"/>
                    <a:gd name="T25" fmla="*/ 61 h 61"/>
                    <a:gd name="T26" fmla="*/ 46 w 99"/>
                    <a:gd name="T27" fmla="*/ 59 h 61"/>
                    <a:gd name="T28" fmla="*/ 61 w 99"/>
                    <a:gd name="T29" fmla="*/ 55 h 61"/>
                    <a:gd name="T30" fmla="*/ 76 w 99"/>
                    <a:gd name="T31" fmla="*/ 46 h 61"/>
                    <a:gd name="T32" fmla="*/ 88 w 99"/>
                    <a:gd name="T33" fmla="*/ 35 h 61"/>
                    <a:gd name="T34" fmla="*/ 96 w 99"/>
                    <a:gd name="T35" fmla="*/ 19 h 61"/>
                    <a:gd name="T36" fmla="*/ 99 w 99"/>
                    <a:gd name="T37" fmla="*/ 0 h 61"/>
                    <a:gd name="T38" fmla="*/ 99 w 99"/>
                    <a:gd name="T39" fmla="*/ 0 h 61"/>
                    <a:gd name="T40" fmla="*/ 83 w 99"/>
                    <a:gd name="T4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1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2" y="14"/>
                      </a:lnTo>
                      <a:lnTo>
                        <a:pt x="76" y="26"/>
                      </a:lnTo>
                      <a:lnTo>
                        <a:pt x="67" y="35"/>
                      </a:lnTo>
                      <a:lnTo>
                        <a:pt x="57" y="41"/>
                      </a:lnTo>
                      <a:lnTo>
                        <a:pt x="44" y="45"/>
                      </a:lnTo>
                      <a:lnTo>
                        <a:pt x="30" y="45"/>
                      </a:lnTo>
                      <a:lnTo>
                        <a:pt x="18" y="45"/>
                      </a:lnTo>
                      <a:lnTo>
                        <a:pt x="7" y="41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30" y="61"/>
                      </a:lnTo>
                      <a:lnTo>
                        <a:pt x="46" y="59"/>
                      </a:lnTo>
                      <a:lnTo>
                        <a:pt x="61" y="55"/>
                      </a:lnTo>
                      <a:lnTo>
                        <a:pt x="76" y="46"/>
                      </a:lnTo>
                      <a:lnTo>
                        <a:pt x="88" y="35"/>
                      </a:lnTo>
                      <a:lnTo>
                        <a:pt x="96" y="19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23"/>
                <p:cNvSpPr>
                  <a:spLocks/>
                </p:cNvSpPr>
                <p:nvPr/>
              </p:nvSpPr>
              <p:spPr bwMode="auto">
                <a:xfrm flipH="1">
                  <a:off x="3153" y="3041"/>
                  <a:ext cx="40" cy="24"/>
                </a:xfrm>
                <a:custGeom>
                  <a:avLst/>
                  <a:gdLst>
                    <a:gd name="T0" fmla="*/ 14 w 73"/>
                    <a:gd name="T1" fmla="*/ 33 h 39"/>
                    <a:gd name="T2" fmla="*/ 14 w 73"/>
                    <a:gd name="T3" fmla="*/ 33 h 39"/>
                    <a:gd name="T4" fmla="*/ 17 w 73"/>
                    <a:gd name="T5" fmla="*/ 28 h 39"/>
                    <a:gd name="T6" fmla="*/ 23 w 73"/>
                    <a:gd name="T7" fmla="*/ 21 h 39"/>
                    <a:gd name="T8" fmla="*/ 30 w 73"/>
                    <a:gd name="T9" fmla="*/ 18 h 39"/>
                    <a:gd name="T10" fmla="*/ 38 w 73"/>
                    <a:gd name="T11" fmla="*/ 16 h 39"/>
                    <a:gd name="T12" fmla="*/ 47 w 73"/>
                    <a:gd name="T13" fmla="*/ 16 h 39"/>
                    <a:gd name="T14" fmla="*/ 53 w 73"/>
                    <a:gd name="T15" fmla="*/ 19 h 39"/>
                    <a:gd name="T16" fmla="*/ 56 w 73"/>
                    <a:gd name="T17" fmla="*/ 27 h 39"/>
                    <a:gd name="T18" fmla="*/ 57 w 73"/>
                    <a:gd name="T19" fmla="*/ 39 h 39"/>
                    <a:gd name="T20" fmla="*/ 73 w 73"/>
                    <a:gd name="T21" fmla="*/ 39 h 39"/>
                    <a:gd name="T22" fmla="*/ 70 w 73"/>
                    <a:gd name="T23" fmla="*/ 22 h 39"/>
                    <a:gd name="T24" fmla="*/ 62 w 73"/>
                    <a:gd name="T25" fmla="*/ 10 h 39"/>
                    <a:gd name="T26" fmla="*/ 49 w 73"/>
                    <a:gd name="T27" fmla="*/ 3 h 39"/>
                    <a:gd name="T28" fmla="*/ 38 w 73"/>
                    <a:gd name="T29" fmla="*/ 0 h 39"/>
                    <a:gd name="T30" fmla="*/ 25 w 73"/>
                    <a:gd name="T31" fmla="*/ 4 h 39"/>
                    <a:gd name="T32" fmla="*/ 14 w 73"/>
                    <a:gd name="T33" fmla="*/ 10 h 39"/>
                    <a:gd name="T34" fmla="*/ 5 w 73"/>
                    <a:gd name="T35" fmla="*/ 19 h 39"/>
                    <a:gd name="T36" fmla="*/ 0 w 73"/>
                    <a:gd name="T37" fmla="*/ 30 h 39"/>
                    <a:gd name="T38" fmla="*/ 0 w 73"/>
                    <a:gd name="T39" fmla="*/ 30 h 39"/>
                    <a:gd name="T40" fmla="*/ 14 w 73"/>
                    <a:gd name="T41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39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7" y="16"/>
                      </a:lnTo>
                      <a:lnTo>
                        <a:pt x="53" y="19"/>
                      </a:lnTo>
                      <a:lnTo>
                        <a:pt x="56" y="27"/>
                      </a:lnTo>
                      <a:lnTo>
                        <a:pt x="57" y="39"/>
                      </a:lnTo>
                      <a:lnTo>
                        <a:pt x="73" y="39"/>
                      </a:lnTo>
                      <a:lnTo>
                        <a:pt x="70" y="22"/>
                      </a:lnTo>
                      <a:lnTo>
                        <a:pt x="62" y="10"/>
                      </a:lnTo>
                      <a:lnTo>
                        <a:pt x="49" y="3"/>
                      </a:lnTo>
                      <a:lnTo>
                        <a:pt x="38" y="0"/>
                      </a:lnTo>
                      <a:lnTo>
                        <a:pt x="25" y="4"/>
                      </a:lnTo>
                      <a:lnTo>
                        <a:pt x="14" y="10"/>
                      </a:lnTo>
                      <a:lnTo>
                        <a:pt x="5" y="1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24"/>
                <p:cNvSpPr>
                  <a:spLocks/>
                </p:cNvSpPr>
                <p:nvPr/>
              </p:nvSpPr>
              <p:spPr bwMode="auto">
                <a:xfrm flipH="1">
                  <a:off x="3169" y="2995"/>
                  <a:ext cx="79" cy="98"/>
                </a:xfrm>
                <a:custGeom>
                  <a:avLst/>
                  <a:gdLst>
                    <a:gd name="T0" fmla="*/ 50 w 150"/>
                    <a:gd name="T1" fmla="*/ 166 h 166"/>
                    <a:gd name="T2" fmla="*/ 52 w 150"/>
                    <a:gd name="T3" fmla="*/ 159 h 166"/>
                    <a:gd name="T4" fmla="*/ 54 w 150"/>
                    <a:gd name="T5" fmla="*/ 150 h 166"/>
                    <a:gd name="T6" fmla="*/ 57 w 150"/>
                    <a:gd name="T7" fmla="*/ 141 h 166"/>
                    <a:gd name="T8" fmla="*/ 59 w 150"/>
                    <a:gd name="T9" fmla="*/ 133 h 166"/>
                    <a:gd name="T10" fmla="*/ 63 w 150"/>
                    <a:gd name="T11" fmla="*/ 127 h 166"/>
                    <a:gd name="T12" fmla="*/ 70 w 150"/>
                    <a:gd name="T13" fmla="*/ 120 h 166"/>
                    <a:gd name="T14" fmla="*/ 80 w 150"/>
                    <a:gd name="T15" fmla="*/ 115 h 166"/>
                    <a:gd name="T16" fmla="*/ 92 w 150"/>
                    <a:gd name="T17" fmla="*/ 113 h 166"/>
                    <a:gd name="T18" fmla="*/ 103 w 150"/>
                    <a:gd name="T19" fmla="*/ 112 h 166"/>
                    <a:gd name="T20" fmla="*/ 114 w 150"/>
                    <a:gd name="T21" fmla="*/ 110 h 166"/>
                    <a:gd name="T22" fmla="*/ 126 w 150"/>
                    <a:gd name="T23" fmla="*/ 107 h 166"/>
                    <a:gd name="T24" fmla="*/ 136 w 150"/>
                    <a:gd name="T25" fmla="*/ 102 h 166"/>
                    <a:gd name="T26" fmla="*/ 144 w 150"/>
                    <a:gd name="T27" fmla="*/ 94 h 166"/>
                    <a:gd name="T28" fmla="*/ 149 w 150"/>
                    <a:gd name="T29" fmla="*/ 83 h 166"/>
                    <a:gd name="T30" fmla="*/ 150 w 150"/>
                    <a:gd name="T31" fmla="*/ 68 h 166"/>
                    <a:gd name="T32" fmla="*/ 145 w 150"/>
                    <a:gd name="T33" fmla="*/ 47 h 166"/>
                    <a:gd name="T34" fmla="*/ 135 w 150"/>
                    <a:gd name="T35" fmla="*/ 28 h 166"/>
                    <a:gd name="T36" fmla="*/ 120 w 150"/>
                    <a:gd name="T37" fmla="*/ 13 h 166"/>
                    <a:gd name="T38" fmla="*/ 101 w 150"/>
                    <a:gd name="T39" fmla="*/ 3 h 166"/>
                    <a:gd name="T40" fmla="*/ 81 w 150"/>
                    <a:gd name="T41" fmla="*/ 0 h 166"/>
                    <a:gd name="T42" fmla="*/ 60 w 150"/>
                    <a:gd name="T43" fmla="*/ 2 h 166"/>
                    <a:gd name="T44" fmla="*/ 42 w 150"/>
                    <a:gd name="T45" fmla="*/ 9 h 166"/>
                    <a:gd name="T46" fmla="*/ 24 w 150"/>
                    <a:gd name="T47" fmla="*/ 22 h 166"/>
                    <a:gd name="T48" fmla="*/ 13 w 150"/>
                    <a:gd name="T49" fmla="*/ 39 h 166"/>
                    <a:gd name="T50" fmla="*/ 5 w 150"/>
                    <a:gd name="T51" fmla="*/ 59 h 166"/>
                    <a:gd name="T52" fmla="*/ 1 w 150"/>
                    <a:gd name="T53" fmla="*/ 78 h 166"/>
                    <a:gd name="T54" fmla="*/ 0 w 150"/>
                    <a:gd name="T55" fmla="*/ 97 h 166"/>
                    <a:gd name="T56" fmla="*/ 2 w 150"/>
                    <a:gd name="T57" fmla="*/ 114 h 166"/>
                    <a:gd name="T58" fmla="*/ 8 w 150"/>
                    <a:gd name="T59" fmla="*/ 130 h 166"/>
                    <a:gd name="T60" fmla="*/ 19 w 150"/>
                    <a:gd name="T61" fmla="*/ 144 h 166"/>
                    <a:gd name="T62" fmla="*/ 32 w 150"/>
                    <a:gd name="T63" fmla="*/ 155 h 166"/>
                    <a:gd name="T64" fmla="*/ 50 w 150"/>
                    <a:gd name="T65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0" h="166">
                      <a:moveTo>
                        <a:pt x="50" y="166"/>
                      </a:moveTo>
                      <a:lnTo>
                        <a:pt x="52" y="159"/>
                      </a:lnTo>
                      <a:lnTo>
                        <a:pt x="54" y="150"/>
                      </a:lnTo>
                      <a:lnTo>
                        <a:pt x="57" y="141"/>
                      </a:lnTo>
                      <a:lnTo>
                        <a:pt x="59" y="133"/>
                      </a:lnTo>
                      <a:lnTo>
                        <a:pt x="63" y="127"/>
                      </a:lnTo>
                      <a:lnTo>
                        <a:pt x="70" y="120"/>
                      </a:lnTo>
                      <a:lnTo>
                        <a:pt x="80" y="115"/>
                      </a:lnTo>
                      <a:lnTo>
                        <a:pt x="92" y="113"/>
                      </a:lnTo>
                      <a:lnTo>
                        <a:pt x="103" y="112"/>
                      </a:lnTo>
                      <a:lnTo>
                        <a:pt x="114" y="110"/>
                      </a:lnTo>
                      <a:lnTo>
                        <a:pt x="126" y="107"/>
                      </a:lnTo>
                      <a:lnTo>
                        <a:pt x="136" y="102"/>
                      </a:lnTo>
                      <a:lnTo>
                        <a:pt x="144" y="94"/>
                      </a:lnTo>
                      <a:lnTo>
                        <a:pt x="149" y="83"/>
                      </a:lnTo>
                      <a:lnTo>
                        <a:pt x="150" y="68"/>
                      </a:lnTo>
                      <a:lnTo>
                        <a:pt x="145" y="47"/>
                      </a:lnTo>
                      <a:lnTo>
                        <a:pt x="135" y="28"/>
                      </a:lnTo>
                      <a:lnTo>
                        <a:pt x="120" y="13"/>
                      </a:lnTo>
                      <a:lnTo>
                        <a:pt x="101" y="3"/>
                      </a:lnTo>
                      <a:lnTo>
                        <a:pt x="81" y="0"/>
                      </a:lnTo>
                      <a:lnTo>
                        <a:pt x="60" y="2"/>
                      </a:lnTo>
                      <a:lnTo>
                        <a:pt x="42" y="9"/>
                      </a:lnTo>
                      <a:lnTo>
                        <a:pt x="24" y="22"/>
                      </a:lnTo>
                      <a:lnTo>
                        <a:pt x="13" y="39"/>
                      </a:lnTo>
                      <a:lnTo>
                        <a:pt x="5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2" y="114"/>
                      </a:lnTo>
                      <a:lnTo>
                        <a:pt x="8" y="130"/>
                      </a:lnTo>
                      <a:lnTo>
                        <a:pt x="19" y="144"/>
                      </a:lnTo>
                      <a:lnTo>
                        <a:pt x="32" y="155"/>
                      </a:lnTo>
                      <a:lnTo>
                        <a:pt x="50" y="1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 flipH="1">
                  <a:off x="3198" y="3057"/>
                  <a:ext cx="28" cy="38"/>
                </a:xfrm>
                <a:custGeom>
                  <a:avLst/>
                  <a:gdLst>
                    <a:gd name="T0" fmla="*/ 49 w 49"/>
                    <a:gd name="T1" fmla="*/ 0 h 62"/>
                    <a:gd name="T2" fmla="*/ 49 w 49"/>
                    <a:gd name="T3" fmla="*/ 0 h 62"/>
                    <a:gd name="T4" fmla="*/ 34 w 49"/>
                    <a:gd name="T5" fmla="*/ 2 h 62"/>
                    <a:gd name="T6" fmla="*/ 23 w 49"/>
                    <a:gd name="T7" fmla="*/ 8 h 62"/>
                    <a:gd name="T8" fmla="*/ 15 w 49"/>
                    <a:gd name="T9" fmla="*/ 16 h 62"/>
                    <a:gd name="T10" fmla="*/ 9 w 49"/>
                    <a:gd name="T11" fmla="*/ 25 h 62"/>
                    <a:gd name="T12" fmla="*/ 7 w 49"/>
                    <a:gd name="T13" fmla="*/ 34 h 62"/>
                    <a:gd name="T14" fmla="*/ 4 w 49"/>
                    <a:gd name="T15" fmla="*/ 42 h 62"/>
                    <a:gd name="T16" fmla="*/ 2 w 49"/>
                    <a:gd name="T17" fmla="*/ 52 h 62"/>
                    <a:gd name="T18" fmla="*/ 0 w 49"/>
                    <a:gd name="T19" fmla="*/ 57 h 62"/>
                    <a:gd name="T20" fmla="*/ 14 w 49"/>
                    <a:gd name="T21" fmla="*/ 62 h 62"/>
                    <a:gd name="T22" fmla="*/ 16 w 49"/>
                    <a:gd name="T23" fmla="*/ 54 h 62"/>
                    <a:gd name="T24" fmla="*/ 18 w 49"/>
                    <a:gd name="T25" fmla="*/ 45 h 62"/>
                    <a:gd name="T26" fmla="*/ 20 w 49"/>
                    <a:gd name="T27" fmla="*/ 37 h 62"/>
                    <a:gd name="T28" fmla="*/ 23 w 49"/>
                    <a:gd name="T29" fmla="*/ 30 h 62"/>
                    <a:gd name="T30" fmla="*/ 26 w 49"/>
                    <a:gd name="T31" fmla="*/ 25 h 62"/>
                    <a:gd name="T32" fmla="*/ 32 w 49"/>
                    <a:gd name="T33" fmla="*/ 19 h 62"/>
                    <a:gd name="T34" fmla="*/ 39 w 49"/>
                    <a:gd name="T35" fmla="*/ 16 h 62"/>
                    <a:gd name="T36" fmla="*/ 49 w 49"/>
                    <a:gd name="T37" fmla="*/ 14 h 62"/>
                    <a:gd name="T38" fmla="*/ 49 w 49"/>
                    <a:gd name="T39" fmla="*/ 14 h 62"/>
                    <a:gd name="T40" fmla="*/ 49 w 49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4" y="2"/>
                      </a:lnTo>
                      <a:lnTo>
                        <a:pt x="23" y="8"/>
                      </a:lnTo>
                      <a:lnTo>
                        <a:pt x="15" y="16"/>
                      </a:lnTo>
                      <a:lnTo>
                        <a:pt x="9" y="25"/>
                      </a:lnTo>
                      <a:lnTo>
                        <a:pt x="7" y="34"/>
                      </a:lnTo>
                      <a:lnTo>
                        <a:pt x="4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14" y="62"/>
                      </a:lnTo>
                      <a:lnTo>
                        <a:pt x="16" y="54"/>
                      </a:lnTo>
                      <a:lnTo>
                        <a:pt x="18" y="45"/>
                      </a:lnTo>
                      <a:lnTo>
                        <a:pt x="20" y="37"/>
                      </a:lnTo>
                      <a:lnTo>
                        <a:pt x="23" y="30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26"/>
                <p:cNvSpPr>
                  <a:spLocks/>
                </p:cNvSpPr>
                <p:nvPr/>
              </p:nvSpPr>
              <p:spPr bwMode="auto">
                <a:xfrm flipH="1">
                  <a:off x="3164" y="3022"/>
                  <a:ext cx="34" cy="43"/>
                </a:xfrm>
                <a:custGeom>
                  <a:avLst/>
                  <a:gdLst>
                    <a:gd name="T0" fmla="*/ 46 w 65"/>
                    <a:gd name="T1" fmla="*/ 2 h 74"/>
                    <a:gd name="T2" fmla="*/ 46 w 65"/>
                    <a:gd name="T3" fmla="*/ 2 h 74"/>
                    <a:gd name="T4" fmla="*/ 51 w 65"/>
                    <a:gd name="T5" fmla="*/ 22 h 74"/>
                    <a:gd name="T6" fmla="*/ 50 w 65"/>
                    <a:gd name="T7" fmla="*/ 36 h 74"/>
                    <a:gd name="T8" fmla="*/ 46 w 65"/>
                    <a:gd name="T9" fmla="*/ 45 h 74"/>
                    <a:gd name="T10" fmla="*/ 40 w 65"/>
                    <a:gd name="T11" fmla="*/ 51 h 74"/>
                    <a:gd name="T12" fmla="*/ 31 w 65"/>
                    <a:gd name="T13" fmla="*/ 54 h 74"/>
                    <a:gd name="T14" fmla="*/ 21 w 65"/>
                    <a:gd name="T15" fmla="*/ 58 h 74"/>
                    <a:gd name="T16" fmla="*/ 11 w 65"/>
                    <a:gd name="T17" fmla="*/ 59 h 74"/>
                    <a:gd name="T18" fmla="*/ 0 w 65"/>
                    <a:gd name="T19" fmla="*/ 60 h 74"/>
                    <a:gd name="T20" fmla="*/ 0 w 65"/>
                    <a:gd name="T21" fmla="*/ 74 h 74"/>
                    <a:gd name="T22" fmla="*/ 11 w 65"/>
                    <a:gd name="T23" fmla="*/ 72 h 74"/>
                    <a:gd name="T24" fmla="*/ 23 w 65"/>
                    <a:gd name="T25" fmla="*/ 71 h 74"/>
                    <a:gd name="T26" fmla="*/ 36 w 65"/>
                    <a:gd name="T27" fmla="*/ 68 h 74"/>
                    <a:gd name="T28" fmla="*/ 47 w 65"/>
                    <a:gd name="T29" fmla="*/ 62 h 74"/>
                    <a:gd name="T30" fmla="*/ 58 w 65"/>
                    <a:gd name="T31" fmla="*/ 52 h 74"/>
                    <a:gd name="T32" fmla="*/ 64 w 65"/>
                    <a:gd name="T33" fmla="*/ 38 h 74"/>
                    <a:gd name="T34" fmla="*/ 65 w 65"/>
                    <a:gd name="T35" fmla="*/ 22 h 74"/>
                    <a:gd name="T36" fmla="*/ 60 w 65"/>
                    <a:gd name="T37" fmla="*/ 0 h 74"/>
                    <a:gd name="T38" fmla="*/ 60 w 65"/>
                    <a:gd name="T39" fmla="*/ 0 h 74"/>
                    <a:gd name="T40" fmla="*/ 46 w 65"/>
                    <a:gd name="T41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74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51" y="22"/>
                      </a:lnTo>
                      <a:lnTo>
                        <a:pt x="50" y="36"/>
                      </a:lnTo>
                      <a:lnTo>
                        <a:pt x="46" y="45"/>
                      </a:lnTo>
                      <a:lnTo>
                        <a:pt x="40" y="51"/>
                      </a:lnTo>
                      <a:lnTo>
                        <a:pt x="31" y="54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2"/>
                      </a:lnTo>
                      <a:lnTo>
                        <a:pt x="23" y="71"/>
                      </a:lnTo>
                      <a:lnTo>
                        <a:pt x="36" y="68"/>
                      </a:lnTo>
                      <a:lnTo>
                        <a:pt x="47" y="62"/>
                      </a:lnTo>
                      <a:lnTo>
                        <a:pt x="58" y="52"/>
                      </a:lnTo>
                      <a:lnTo>
                        <a:pt x="64" y="38"/>
                      </a:lnTo>
                      <a:lnTo>
                        <a:pt x="65" y="2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27"/>
                <p:cNvSpPr>
                  <a:spLocks/>
                </p:cNvSpPr>
                <p:nvPr/>
              </p:nvSpPr>
              <p:spPr bwMode="auto">
                <a:xfrm flipH="1">
                  <a:off x="3166" y="2988"/>
                  <a:ext cx="80" cy="35"/>
                </a:xfrm>
                <a:custGeom>
                  <a:avLst/>
                  <a:gdLst>
                    <a:gd name="T0" fmla="*/ 14 w 146"/>
                    <a:gd name="T1" fmla="*/ 49 h 56"/>
                    <a:gd name="T2" fmla="*/ 14 w 146"/>
                    <a:gd name="T3" fmla="*/ 49 h 56"/>
                    <a:gd name="T4" fmla="*/ 24 w 146"/>
                    <a:gd name="T5" fmla="*/ 34 h 56"/>
                    <a:gd name="T6" fmla="*/ 39 w 146"/>
                    <a:gd name="T7" fmla="*/ 24 h 56"/>
                    <a:gd name="T8" fmla="*/ 55 w 146"/>
                    <a:gd name="T9" fmla="*/ 17 h 56"/>
                    <a:gd name="T10" fmla="*/ 75 w 146"/>
                    <a:gd name="T11" fmla="*/ 16 h 56"/>
                    <a:gd name="T12" fmla="*/ 93 w 146"/>
                    <a:gd name="T13" fmla="*/ 18 h 56"/>
                    <a:gd name="T14" fmla="*/ 109 w 146"/>
                    <a:gd name="T15" fmla="*/ 26 h 56"/>
                    <a:gd name="T16" fmla="*/ 123 w 146"/>
                    <a:gd name="T17" fmla="*/ 40 h 56"/>
                    <a:gd name="T18" fmla="*/ 132 w 146"/>
                    <a:gd name="T19" fmla="*/ 56 h 56"/>
                    <a:gd name="T20" fmla="*/ 146 w 146"/>
                    <a:gd name="T21" fmla="*/ 54 h 56"/>
                    <a:gd name="T22" fmla="*/ 135 w 146"/>
                    <a:gd name="T23" fmla="*/ 31 h 56"/>
                    <a:gd name="T24" fmla="*/ 118 w 146"/>
                    <a:gd name="T25" fmla="*/ 15 h 56"/>
                    <a:gd name="T26" fmla="*/ 98 w 146"/>
                    <a:gd name="T27" fmla="*/ 5 h 56"/>
                    <a:gd name="T28" fmla="*/ 75 w 146"/>
                    <a:gd name="T29" fmla="*/ 0 h 56"/>
                    <a:gd name="T30" fmla="*/ 53 w 146"/>
                    <a:gd name="T31" fmla="*/ 3 h 56"/>
                    <a:gd name="T32" fmla="*/ 32 w 146"/>
                    <a:gd name="T33" fmla="*/ 10 h 56"/>
                    <a:gd name="T34" fmla="*/ 13 w 146"/>
                    <a:gd name="T35" fmla="*/ 25 h 56"/>
                    <a:gd name="T36" fmla="*/ 0 w 146"/>
                    <a:gd name="T37" fmla="*/ 45 h 56"/>
                    <a:gd name="T38" fmla="*/ 0 w 146"/>
                    <a:gd name="T39" fmla="*/ 45 h 56"/>
                    <a:gd name="T40" fmla="*/ 14 w 146"/>
                    <a:gd name="T41" fmla="*/ 4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56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24" y="34"/>
                      </a:lnTo>
                      <a:lnTo>
                        <a:pt x="39" y="24"/>
                      </a:lnTo>
                      <a:lnTo>
                        <a:pt x="55" y="17"/>
                      </a:lnTo>
                      <a:lnTo>
                        <a:pt x="75" y="16"/>
                      </a:lnTo>
                      <a:lnTo>
                        <a:pt x="93" y="18"/>
                      </a:lnTo>
                      <a:lnTo>
                        <a:pt x="109" y="26"/>
                      </a:lnTo>
                      <a:lnTo>
                        <a:pt x="123" y="40"/>
                      </a:lnTo>
                      <a:lnTo>
                        <a:pt x="132" y="56"/>
                      </a:lnTo>
                      <a:lnTo>
                        <a:pt x="146" y="54"/>
                      </a:lnTo>
                      <a:lnTo>
                        <a:pt x="135" y="31"/>
                      </a:lnTo>
                      <a:lnTo>
                        <a:pt x="118" y="15"/>
                      </a:lnTo>
                      <a:lnTo>
                        <a:pt x="98" y="5"/>
                      </a:lnTo>
                      <a:lnTo>
                        <a:pt x="75" y="0"/>
                      </a:lnTo>
                      <a:lnTo>
                        <a:pt x="53" y="3"/>
                      </a:lnTo>
                      <a:lnTo>
                        <a:pt x="32" y="10"/>
                      </a:lnTo>
                      <a:lnTo>
                        <a:pt x="13" y="2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 flipH="1">
                  <a:off x="3218" y="3016"/>
                  <a:ext cx="34" cy="82"/>
                </a:xfrm>
                <a:custGeom>
                  <a:avLst/>
                  <a:gdLst>
                    <a:gd name="T0" fmla="*/ 51 w 65"/>
                    <a:gd name="T1" fmla="*/ 126 h 136"/>
                    <a:gd name="T2" fmla="*/ 60 w 65"/>
                    <a:gd name="T3" fmla="*/ 122 h 136"/>
                    <a:gd name="T4" fmla="*/ 45 w 65"/>
                    <a:gd name="T5" fmla="*/ 113 h 136"/>
                    <a:gd name="T6" fmla="*/ 32 w 65"/>
                    <a:gd name="T7" fmla="*/ 102 h 136"/>
                    <a:gd name="T8" fmla="*/ 23 w 65"/>
                    <a:gd name="T9" fmla="*/ 90 h 136"/>
                    <a:gd name="T10" fmla="*/ 17 w 65"/>
                    <a:gd name="T11" fmla="*/ 76 h 136"/>
                    <a:gd name="T12" fmla="*/ 16 w 65"/>
                    <a:gd name="T13" fmla="*/ 60 h 136"/>
                    <a:gd name="T14" fmla="*/ 16 w 65"/>
                    <a:gd name="T15" fmla="*/ 41 h 136"/>
                    <a:gd name="T16" fmla="*/ 20 w 65"/>
                    <a:gd name="T17" fmla="*/ 23 h 136"/>
                    <a:gd name="T18" fmla="*/ 28 w 65"/>
                    <a:gd name="T19" fmla="*/ 4 h 136"/>
                    <a:gd name="T20" fmla="*/ 14 w 65"/>
                    <a:gd name="T21" fmla="*/ 0 h 136"/>
                    <a:gd name="T22" fmla="*/ 6 w 65"/>
                    <a:gd name="T23" fmla="*/ 21 h 136"/>
                    <a:gd name="T24" fmla="*/ 2 w 65"/>
                    <a:gd name="T25" fmla="*/ 41 h 136"/>
                    <a:gd name="T26" fmla="*/ 0 w 65"/>
                    <a:gd name="T27" fmla="*/ 60 h 136"/>
                    <a:gd name="T28" fmla="*/ 4 w 65"/>
                    <a:gd name="T29" fmla="*/ 78 h 136"/>
                    <a:gd name="T30" fmla="*/ 9 w 65"/>
                    <a:gd name="T31" fmla="*/ 96 h 136"/>
                    <a:gd name="T32" fmla="*/ 21 w 65"/>
                    <a:gd name="T33" fmla="*/ 111 h 136"/>
                    <a:gd name="T34" fmla="*/ 36 w 65"/>
                    <a:gd name="T35" fmla="*/ 124 h 136"/>
                    <a:gd name="T36" fmla="*/ 55 w 65"/>
                    <a:gd name="T37" fmla="*/ 136 h 136"/>
                    <a:gd name="T38" fmla="*/ 65 w 65"/>
                    <a:gd name="T39" fmla="*/ 131 h 136"/>
                    <a:gd name="T40" fmla="*/ 55 w 65"/>
                    <a:gd name="T41" fmla="*/ 136 h 136"/>
                    <a:gd name="T42" fmla="*/ 61 w 65"/>
                    <a:gd name="T43" fmla="*/ 134 h 136"/>
                    <a:gd name="T44" fmla="*/ 65 w 65"/>
                    <a:gd name="T45" fmla="*/ 130 h 136"/>
                    <a:gd name="T46" fmla="*/ 65 w 65"/>
                    <a:gd name="T47" fmla="*/ 125 h 136"/>
                    <a:gd name="T48" fmla="*/ 60 w 65"/>
                    <a:gd name="T49" fmla="*/ 122 h 136"/>
                    <a:gd name="T50" fmla="*/ 51 w 65"/>
                    <a:gd name="T51" fmla="*/ 12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136">
                      <a:moveTo>
                        <a:pt x="51" y="126"/>
                      </a:moveTo>
                      <a:lnTo>
                        <a:pt x="60" y="122"/>
                      </a:lnTo>
                      <a:lnTo>
                        <a:pt x="45" y="113"/>
                      </a:lnTo>
                      <a:lnTo>
                        <a:pt x="32" y="102"/>
                      </a:lnTo>
                      <a:lnTo>
                        <a:pt x="23" y="90"/>
                      </a:lnTo>
                      <a:lnTo>
                        <a:pt x="17" y="76"/>
                      </a:lnTo>
                      <a:lnTo>
                        <a:pt x="16" y="60"/>
                      </a:lnTo>
                      <a:lnTo>
                        <a:pt x="16" y="41"/>
                      </a:lnTo>
                      <a:lnTo>
                        <a:pt x="20" y="23"/>
                      </a:lnTo>
                      <a:lnTo>
                        <a:pt x="28" y="4"/>
                      </a:lnTo>
                      <a:lnTo>
                        <a:pt x="14" y="0"/>
                      </a:lnTo>
                      <a:lnTo>
                        <a:pt x="6" y="21"/>
                      </a:lnTo>
                      <a:lnTo>
                        <a:pt x="2" y="41"/>
                      </a:lnTo>
                      <a:lnTo>
                        <a:pt x="0" y="60"/>
                      </a:lnTo>
                      <a:lnTo>
                        <a:pt x="4" y="78"/>
                      </a:lnTo>
                      <a:lnTo>
                        <a:pt x="9" y="96"/>
                      </a:lnTo>
                      <a:lnTo>
                        <a:pt x="21" y="111"/>
                      </a:lnTo>
                      <a:lnTo>
                        <a:pt x="36" y="124"/>
                      </a:lnTo>
                      <a:lnTo>
                        <a:pt x="55" y="136"/>
                      </a:lnTo>
                      <a:lnTo>
                        <a:pt x="65" y="131"/>
                      </a:lnTo>
                      <a:lnTo>
                        <a:pt x="55" y="136"/>
                      </a:lnTo>
                      <a:lnTo>
                        <a:pt x="61" y="134"/>
                      </a:lnTo>
                      <a:lnTo>
                        <a:pt x="65" y="130"/>
                      </a:lnTo>
                      <a:lnTo>
                        <a:pt x="65" y="125"/>
                      </a:lnTo>
                      <a:lnTo>
                        <a:pt x="60" y="122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 flipH="1">
                  <a:off x="3153" y="3268"/>
                  <a:ext cx="43" cy="63"/>
                </a:xfrm>
                <a:custGeom>
                  <a:avLst/>
                  <a:gdLst>
                    <a:gd name="T0" fmla="*/ 25 w 78"/>
                    <a:gd name="T1" fmla="*/ 12 h 107"/>
                    <a:gd name="T2" fmla="*/ 16 w 78"/>
                    <a:gd name="T3" fmla="*/ 24 h 107"/>
                    <a:gd name="T4" fmla="*/ 8 w 78"/>
                    <a:gd name="T5" fmla="*/ 39 h 107"/>
                    <a:gd name="T6" fmla="*/ 2 w 78"/>
                    <a:gd name="T7" fmla="*/ 57 h 107"/>
                    <a:gd name="T8" fmla="*/ 0 w 78"/>
                    <a:gd name="T9" fmla="*/ 76 h 107"/>
                    <a:gd name="T10" fmla="*/ 1 w 78"/>
                    <a:gd name="T11" fmla="*/ 85 h 107"/>
                    <a:gd name="T12" fmla="*/ 7 w 78"/>
                    <a:gd name="T13" fmla="*/ 95 h 107"/>
                    <a:gd name="T14" fmla="*/ 13 w 78"/>
                    <a:gd name="T15" fmla="*/ 102 h 107"/>
                    <a:gd name="T16" fmla="*/ 22 w 78"/>
                    <a:gd name="T17" fmla="*/ 105 h 107"/>
                    <a:gd name="T18" fmla="*/ 31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4 h 107"/>
                    <a:gd name="T24" fmla="*/ 55 w 78"/>
                    <a:gd name="T25" fmla="*/ 97 h 107"/>
                    <a:gd name="T26" fmla="*/ 66 w 78"/>
                    <a:gd name="T27" fmla="*/ 80 h 107"/>
                    <a:gd name="T28" fmla="*/ 74 w 78"/>
                    <a:gd name="T29" fmla="*/ 61 h 107"/>
                    <a:gd name="T30" fmla="*/ 78 w 78"/>
                    <a:gd name="T31" fmla="*/ 44 h 107"/>
                    <a:gd name="T32" fmla="*/ 78 w 78"/>
                    <a:gd name="T33" fmla="*/ 30 h 107"/>
                    <a:gd name="T34" fmla="*/ 76 w 78"/>
                    <a:gd name="T35" fmla="*/ 24 h 107"/>
                    <a:gd name="T36" fmla="*/ 72 w 78"/>
                    <a:gd name="T37" fmla="*/ 16 h 107"/>
                    <a:gd name="T38" fmla="*/ 67 w 78"/>
                    <a:gd name="T39" fmla="*/ 11 h 107"/>
                    <a:gd name="T40" fmla="*/ 60 w 78"/>
                    <a:gd name="T41" fmla="*/ 5 h 107"/>
                    <a:gd name="T42" fmla="*/ 52 w 78"/>
                    <a:gd name="T43" fmla="*/ 1 h 107"/>
                    <a:gd name="T44" fmla="*/ 44 w 78"/>
                    <a:gd name="T45" fmla="*/ 0 h 107"/>
                    <a:gd name="T46" fmla="*/ 34 w 78"/>
                    <a:gd name="T47" fmla="*/ 4 h 107"/>
                    <a:gd name="T48" fmla="*/ 25 w 78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5" y="12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7" y="95"/>
                      </a:lnTo>
                      <a:lnTo>
                        <a:pt x="13" y="102"/>
                      </a:lnTo>
                      <a:lnTo>
                        <a:pt x="22" y="105"/>
                      </a:lnTo>
                      <a:lnTo>
                        <a:pt x="31" y="107"/>
                      </a:lnTo>
                      <a:lnTo>
                        <a:pt x="40" y="107"/>
                      </a:lnTo>
                      <a:lnTo>
                        <a:pt x="48" y="104"/>
                      </a:lnTo>
                      <a:lnTo>
                        <a:pt x="55" y="97"/>
                      </a:lnTo>
                      <a:lnTo>
                        <a:pt x="66" y="80"/>
                      </a:lnTo>
                      <a:lnTo>
                        <a:pt x="74" y="61"/>
                      </a:lnTo>
                      <a:lnTo>
                        <a:pt x="78" y="44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0" y="5"/>
                      </a:lnTo>
                      <a:lnTo>
                        <a:pt x="52" y="1"/>
                      </a:lnTo>
                      <a:lnTo>
                        <a:pt x="44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30"/>
                <p:cNvSpPr>
                  <a:spLocks/>
                </p:cNvSpPr>
                <p:nvPr/>
              </p:nvSpPr>
              <p:spPr bwMode="auto">
                <a:xfrm flipH="1">
                  <a:off x="3179" y="3272"/>
                  <a:ext cx="21" cy="41"/>
                </a:xfrm>
                <a:custGeom>
                  <a:avLst/>
                  <a:gdLst>
                    <a:gd name="T0" fmla="*/ 16 w 39"/>
                    <a:gd name="T1" fmla="*/ 69 h 69"/>
                    <a:gd name="T2" fmla="*/ 15 w 39"/>
                    <a:gd name="T3" fmla="*/ 69 h 69"/>
                    <a:gd name="T4" fmla="*/ 17 w 39"/>
                    <a:gd name="T5" fmla="*/ 51 h 69"/>
                    <a:gd name="T6" fmla="*/ 23 w 39"/>
                    <a:gd name="T7" fmla="*/ 35 h 69"/>
                    <a:gd name="T8" fmla="*/ 30 w 39"/>
                    <a:gd name="T9" fmla="*/ 21 h 69"/>
                    <a:gd name="T10" fmla="*/ 39 w 39"/>
                    <a:gd name="T11" fmla="*/ 9 h 69"/>
                    <a:gd name="T12" fmla="*/ 28 w 39"/>
                    <a:gd name="T13" fmla="*/ 0 h 69"/>
                    <a:gd name="T14" fmla="*/ 18 w 39"/>
                    <a:gd name="T15" fmla="*/ 14 h 69"/>
                    <a:gd name="T16" fmla="*/ 9 w 39"/>
                    <a:gd name="T17" fmla="*/ 30 h 69"/>
                    <a:gd name="T18" fmla="*/ 3 w 39"/>
                    <a:gd name="T19" fmla="*/ 49 h 69"/>
                    <a:gd name="T20" fmla="*/ 1 w 39"/>
                    <a:gd name="T21" fmla="*/ 69 h 69"/>
                    <a:gd name="T22" fmla="*/ 0 w 39"/>
                    <a:gd name="T23" fmla="*/ 69 h 69"/>
                    <a:gd name="T24" fmla="*/ 16 w 39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9">
                      <a:moveTo>
                        <a:pt x="16" y="69"/>
                      </a:moveTo>
                      <a:lnTo>
                        <a:pt x="15" y="69"/>
                      </a:lnTo>
                      <a:lnTo>
                        <a:pt x="17" y="51"/>
                      </a:lnTo>
                      <a:lnTo>
                        <a:pt x="23" y="35"/>
                      </a:lnTo>
                      <a:lnTo>
                        <a:pt x="30" y="21"/>
                      </a:lnTo>
                      <a:lnTo>
                        <a:pt x="39" y="9"/>
                      </a:lnTo>
                      <a:lnTo>
                        <a:pt x="28" y="0"/>
                      </a:lnTo>
                      <a:lnTo>
                        <a:pt x="18" y="14"/>
                      </a:lnTo>
                      <a:lnTo>
                        <a:pt x="9" y="30"/>
                      </a:lnTo>
                      <a:lnTo>
                        <a:pt x="3" y="4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1"/>
                <p:cNvSpPr>
                  <a:spLocks/>
                </p:cNvSpPr>
                <p:nvPr/>
              </p:nvSpPr>
              <p:spPr bwMode="auto">
                <a:xfrm flipH="1">
                  <a:off x="3163" y="3313"/>
                  <a:ext cx="37" cy="24"/>
                </a:xfrm>
                <a:custGeom>
                  <a:avLst/>
                  <a:gdLst>
                    <a:gd name="T0" fmla="*/ 57 w 69"/>
                    <a:gd name="T1" fmla="*/ 16 h 38"/>
                    <a:gd name="T2" fmla="*/ 57 w 69"/>
                    <a:gd name="T3" fmla="*/ 17 h 38"/>
                    <a:gd name="T4" fmla="*/ 53 w 69"/>
                    <a:gd name="T5" fmla="*/ 22 h 38"/>
                    <a:gd name="T6" fmla="*/ 47 w 69"/>
                    <a:gd name="T7" fmla="*/ 24 h 38"/>
                    <a:gd name="T8" fmla="*/ 39 w 69"/>
                    <a:gd name="T9" fmla="*/ 24 h 38"/>
                    <a:gd name="T10" fmla="*/ 32 w 69"/>
                    <a:gd name="T11" fmla="*/ 22 h 38"/>
                    <a:gd name="T12" fmla="*/ 24 w 69"/>
                    <a:gd name="T13" fmla="*/ 20 h 38"/>
                    <a:gd name="T14" fmla="*/ 21 w 69"/>
                    <a:gd name="T15" fmla="*/ 14 h 38"/>
                    <a:gd name="T16" fmla="*/ 16 w 69"/>
                    <a:gd name="T17" fmla="*/ 7 h 38"/>
                    <a:gd name="T18" fmla="*/ 16 w 69"/>
                    <a:gd name="T19" fmla="*/ 0 h 38"/>
                    <a:gd name="T20" fmla="*/ 0 w 69"/>
                    <a:gd name="T21" fmla="*/ 0 h 38"/>
                    <a:gd name="T22" fmla="*/ 2 w 69"/>
                    <a:gd name="T23" fmla="*/ 12 h 38"/>
                    <a:gd name="T24" fmla="*/ 9 w 69"/>
                    <a:gd name="T25" fmla="*/ 23 h 38"/>
                    <a:gd name="T26" fmla="*/ 17 w 69"/>
                    <a:gd name="T27" fmla="*/ 31 h 38"/>
                    <a:gd name="T28" fmla="*/ 28 w 69"/>
                    <a:gd name="T29" fmla="*/ 36 h 38"/>
                    <a:gd name="T30" fmla="*/ 39 w 69"/>
                    <a:gd name="T31" fmla="*/ 38 h 38"/>
                    <a:gd name="T32" fmla="*/ 49 w 69"/>
                    <a:gd name="T33" fmla="*/ 38 h 38"/>
                    <a:gd name="T34" fmla="*/ 60 w 69"/>
                    <a:gd name="T35" fmla="*/ 34 h 38"/>
                    <a:gd name="T36" fmla="*/ 69 w 69"/>
                    <a:gd name="T37" fmla="*/ 24 h 38"/>
                    <a:gd name="T38" fmla="*/ 69 w 69"/>
                    <a:gd name="T39" fmla="*/ 26 h 38"/>
                    <a:gd name="T40" fmla="*/ 57 w 69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38">
                      <a:moveTo>
                        <a:pt x="57" y="16"/>
                      </a:moveTo>
                      <a:lnTo>
                        <a:pt x="57" y="17"/>
                      </a:lnTo>
                      <a:lnTo>
                        <a:pt x="53" y="22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9" y="23"/>
                      </a:lnTo>
                      <a:lnTo>
                        <a:pt x="17" y="31"/>
                      </a:lnTo>
                      <a:lnTo>
                        <a:pt x="28" y="36"/>
                      </a:lnTo>
                      <a:lnTo>
                        <a:pt x="39" y="38"/>
                      </a:lnTo>
                      <a:lnTo>
                        <a:pt x="49" y="38"/>
                      </a:lnTo>
                      <a:lnTo>
                        <a:pt x="60" y="34"/>
                      </a:lnTo>
                      <a:lnTo>
                        <a:pt x="69" y="24"/>
                      </a:lnTo>
                      <a:lnTo>
                        <a:pt x="69" y="26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 flipH="1">
                  <a:off x="3150" y="3285"/>
                  <a:ext cx="20" cy="44"/>
                </a:xfrm>
                <a:custGeom>
                  <a:avLst/>
                  <a:gdLst>
                    <a:gd name="T0" fmla="*/ 22 w 36"/>
                    <a:gd name="T1" fmla="*/ 2 h 73"/>
                    <a:gd name="T2" fmla="*/ 22 w 36"/>
                    <a:gd name="T3" fmla="*/ 2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3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2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3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2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33"/>
                <p:cNvSpPr>
                  <a:spLocks/>
                </p:cNvSpPr>
                <p:nvPr/>
              </p:nvSpPr>
              <p:spPr bwMode="auto">
                <a:xfrm flipH="1">
                  <a:off x="3150" y="3264"/>
                  <a:ext cx="36" cy="22"/>
                </a:xfrm>
                <a:custGeom>
                  <a:avLst/>
                  <a:gdLst>
                    <a:gd name="T0" fmla="*/ 11 w 65"/>
                    <a:gd name="T1" fmla="*/ 23 h 38"/>
                    <a:gd name="T2" fmla="*/ 11 w 65"/>
                    <a:gd name="T3" fmla="*/ 23 h 38"/>
                    <a:gd name="T4" fmla="*/ 18 w 65"/>
                    <a:gd name="T5" fmla="*/ 17 h 38"/>
                    <a:gd name="T6" fmla="*/ 24 w 65"/>
                    <a:gd name="T7" fmla="*/ 14 h 38"/>
                    <a:gd name="T8" fmla="*/ 31 w 65"/>
                    <a:gd name="T9" fmla="*/ 15 h 38"/>
                    <a:gd name="T10" fmla="*/ 36 w 65"/>
                    <a:gd name="T11" fmla="*/ 18 h 38"/>
                    <a:gd name="T12" fmla="*/ 42 w 65"/>
                    <a:gd name="T13" fmla="*/ 23 h 38"/>
                    <a:gd name="T14" fmla="*/ 47 w 65"/>
                    <a:gd name="T15" fmla="*/ 27 h 38"/>
                    <a:gd name="T16" fmla="*/ 49 w 65"/>
                    <a:gd name="T17" fmla="*/ 34 h 38"/>
                    <a:gd name="T18" fmla="*/ 51 w 65"/>
                    <a:gd name="T19" fmla="*/ 38 h 38"/>
                    <a:gd name="T20" fmla="*/ 65 w 65"/>
                    <a:gd name="T21" fmla="*/ 36 h 38"/>
                    <a:gd name="T22" fmla="*/ 63 w 65"/>
                    <a:gd name="T23" fmla="*/ 29 h 38"/>
                    <a:gd name="T24" fmla="*/ 58 w 65"/>
                    <a:gd name="T25" fmla="*/ 20 h 38"/>
                    <a:gd name="T26" fmla="*/ 51 w 65"/>
                    <a:gd name="T27" fmla="*/ 12 h 38"/>
                    <a:gd name="T28" fmla="*/ 43 w 65"/>
                    <a:gd name="T29" fmla="*/ 6 h 38"/>
                    <a:gd name="T30" fmla="*/ 33 w 65"/>
                    <a:gd name="T31" fmla="*/ 2 h 38"/>
                    <a:gd name="T32" fmla="*/ 24 w 65"/>
                    <a:gd name="T33" fmla="*/ 0 h 38"/>
                    <a:gd name="T34" fmla="*/ 11 w 65"/>
                    <a:gd name="T35" fmla="*/ 5 h 38"/>
                    <a:gd name="T36" fmla="*/ 0 w 65"/>
                    <a:gd name="T37" fmla="*/ 14 h 38"/>
                    <a:gd name="T38" fmla="*/ 0 w 65"/>
                    <a:gd name="T39" fmla="*/ 14 h 38"/>
                    <a:gd name="T40" fmla="*/ 11 w 65"/>
                    <a:gd name="T4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8"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8" y="17"/>
                      </a:lnTo>
                      <a:lnTo>
                        <a:pt x="24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42" y="23"/>
                      </a:lnTo>
                      <a:lnTo>
                        <a:pt x="47" y="27"/>
                      </a:lnTo>
                      <a:lnTo>
                        <a:pt x="49" y="34"/>
                      </a:lnTo>
                      <a:lnTo>
                        <a:pt x="51" y="38"/>
                      </a:lnTo>
                      <a:lnTo>
                        <a:pt x="65" y="36"/>
                      </a:lnTo>
                      <a:lnTo>
                        <a:pt x="63" y="29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6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1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 flipH="1">
                  <a:off x="3128" y="3278"/>
                  <a:ext cx="41" cy="64"/>
                </a:xfrm>
                <a:custGeom>
                  <a:avLst/>
                  <a:gdLst>
                    <a:gd name="T0" fmla="*/ 25 w 77"/>
                    <a:gd name="T1" fmla="*/ 12 h 107"/>
                    <a:gd name="T2" fmla="*/ 16 w 77"/>
                    <a:gd name="T3" fmla="*/ 25 h 107"/>
                    <a:gd name="T4" fmla="*/ 8 w 77"/>
                    <a:gd name="T5" fmla="*/ 40 h 107"/>
                    <a:gd name="T6" fmla="*/ 2 w 77"/>
                    <a:gd name="T7" fmla="*/ 57 h 107"/>
                    <a:gd name="T8" fmla="*/ 0 w 77"/>
                    <a:gd name="T9" fmla="*/ 76 h 107"/>
                    <a:gd name="T10" fmla="*/ 1 w 77"/>
                    <a:gd name="T11" fmla="*/ 86 h 107"/>
                    <a:gd name="T12" fmla="*/ 5 w 77"/>
                    <a:gd name="T13" fmla="*/ 95 h 107"/>
                    <a:gd name="T14" fmla="*/ 12 w 77"/>
                    <a:gd name="T15" fmla="*/ 102 h 107"/>
                    <a:gd name="T16" fmla="*/ 20 w 77"/>
                    <a:gd name="T17" fmla="*/ 105 h 107"/>
                    <a:gd name="T18" fmla="*/ 30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4 h 107"/>
                    <a:gd name="T24" fmla="*/ 54 w 77"/>
                    <a:gd name="T25" fmla="*/ 97 h 107"/>
                    <a:gd name="T26" fmla="*/ 64 w 77"/>
                    <a:gd name="T27" fmla="*/ 80 h 107"/>
                    <a:gd name="T28" fmla="*/ 72 w 77"/>
                    <a:gd name="T29" fmla="*/ 61 h 107"/>
                    <a:gd name="T30" fmla="*/ 77 w 77"/>
                    <a:gd name="T31" fmla="*/ 43 h 107"/>
                    <a:gd name="T32" fmla="*/ 77 w 77"/>
                    <a:gd name="T33" fmla="*/ 29 h 107"/>
                    <a:gd name="T34" fmla="*/ 74 w 77"/>
                    <a:gd name="T35" fmla="*/ 23 h 107"/>
                    <a:gd name="T36" fmla="*/ 71 w 77"/>
                    <a:gd name="T37" fmla="*/ 17 h 107"/>
                    <a:gd name="T38" fmla="*/ 65 w 77"/>
                    <a:gd name="T39" fmla="*/ 10 h 107"/>
                    <a:gd name="T40" fmla="*/ 58 w 77"/>
                    <a:gd name="T41" fmla="*/ 4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4 h 107"/>
                    <a:gd name="T48" fmla="*/ 25 w 77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2"/>
                      </a:moveTo>
                      <a:lnTo>
                        <a:pt x="16" y="25"/>
                      </a:lnTo>
                      <a:lnTo>
                        <a:pt x="8" y="40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5" y="95"/>
                      </a:lnTo>
                      <a:lnTo>
                        <a:pt x="12" y="102"/>
                      </a:lnTo>
                      <a:lnTo>
                        <a:pt x="20" y="105"/>
                      </a:lnTo>
                      <a:lnTo>
                        <a:pt x="30" y="107"/>
                      </a:lnTo>
                      <a:lnTo>
                        <a:pt x="39" y="107"/>
                      </a:lnTo>
                      <a:lnTo>
                        <a:pt x="47" y="104"/>
                      </a:lnTo>
                      <a:lnTo>
                        <a:pt x="54" y="97"/>
                      </a:lnTo>
                      <a:lnTo>
                        <a:pt x="64" y="80"/>
                      </a:lnTo>
                      <a:lnTo>
                        <a:pt x="72" y="61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4" y="23"/>
                      </a:lnTo>
                      <a:lnTo>
                        <a:pt x="71" y="17"/>
                      </a:lnTo>
                      <a:lnTo>
                        <a:pt x="65" y="10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 flipH="1">
                  <a:off x="3152" y="3282"/>
                  <a:ext cx="21" cy="42"/>
                </a:xfrm>
                <a:custGeom>
                  <a:avLst/>
                  <a:gdLst>
                    <a:gd name="T0" fmla="*/ 14 w 38"/>
                    <a:gd name="T1" fmla="*/ 69 h 69"/>
                    <a:gd name="T2" fmla="*/ 14 w 38"/>
                    <a:gd name="T3" fmla="*/ 69 h 69"/>
                    <a:gd name="T4" fmla="*/ 16 w 38"/>
                    <a:gd name="T5" fmla="*/ 51 h 69"/>
                    <a:gd name="T6" fmla="*/ 22 w 38"/>
                    <a:gd name="T7" fmla="*/ 35 h 69"/>
                    <a:gd name="T8" fmla="*/ 28 w 38"/>
                    <a:gd name="T9" fmla="*/ 21 h 69"/>
                    <a:gd name="T10" fmla="*/ 38 w 38"/>
                    <a:gd name="T11" fmla="*/ 10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9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4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8" y="21"/>
                      </a:lnTo>
                      <a:lnTo>
                        <a:pt x="38" y="10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36"/>
                <p:cNvSpPr>
                  <a:spLocks/>
                </p:cNvSpPr>
                <p:nvPr/>
              </p:nvSpPr>
              <p:spPr bwMode="auto">
                <a:xfrm flipH="1">
                  <a:off x="3136" y="332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8 h 38"/>
                    <a:gd name="T4" fmla="*/ 50 w 66"/>
                    <a:gd name="T5" fmla="*/ 22 h 38"/>
                    <a:gd name="T6" fmla="*/ 45 w 66"/>
                    <a:gd name="T7" fmla="*/ 24 h 38"/>
                    <a:gd name="T8" fmla="*/ 37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20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4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2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6 h 38"/>
                    <a:gd name="T30" fmla="*/ 37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4 h 38"/>
                    <a:gd name="T36" fmla="*/ 66 w 66"/>
                    <a:gd name="T37" fmla="*/ 24 h 38"/>
                    <a:gd name="T38" fmla="*/ 66 w 66"/>
                    <a:gd name="T39" fmla="*/ 26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8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20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6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37"/>
                <p:cNvSpPr>
                  <a:spLocks/>
                </p:cNvSpPr>
                <p:nvPr/>
              </p:nvSpPr>
              <p:spPr bwMode="auto">
                <a:xfrm flipH="1">
                  <a:off x="3123" y="3295"/>
                  <a:ext cx="20" cy="43"/>
                </a:xfrm>
                <a:custGeom>
                  <a:avLst/>
                  <a:gdLst>
                    <a:gd name="T0" fmla="*/ 22 w 36"/>
                    <a:gd name="T1" fmla="*/ 2 h 74"/>
                    <a:gd name="T2" fmla="*/ 22 w 36"/>
                    <a:gd name="T3" fmla="*/ 2 h 74"/>
                    <a:gd name="T4" fmla="*/ 22 w 36"/>
                    <a:gd name="T5" fmla="*/ 15 h 74"/>
                    <a:gd name="T6" fmla="*/ 17 w 36"/>
                    <a:gd name="T7" fmla="*/ 31 h 74"/>
                    <a:gd name="T8" fmla="*/ 9 w 36"/>
                    <a:gd name="T9" fmla="*/ 48 h 74"/>
                    <a:gd name="T10" fmla="*/ 0 w 36"/>
                    <a:gd name="T11" fmla="*/ 64 h 74"/>
                    <a:gd name="T12" fmla="*/ 11 w 36"/>
                    <a:gd name="T13" fmla="*/ 74 h 74"/>
                    <a:gd name="T14" fmla="*/ 23 w 36"/>
                    <a:gd name="T15" fmla="*/ 55 h 74"/>
                    <a:gd name="T16" fmla="*/ 31 w 36"/>
                    <a:gd name="T17" fmla="*/ 36 h 74"/>
                    <a:gd name="T18" fmla="*/ 36 w 36"/>
                    <a:gd name="T19" fmla="*/ 15 h 74"/>
                    <a:gd name="T20" fmla="*/ 36 w 36"/>
                    <a:gd name="T21" fmla="*/ 0 h 74"/>
                    <a:gd name="T22" fmla="*/ 36 w 36"/>
                    <a:gd name="T23" fmla="*/ 0 h 74"/>
                    <a:gd name="T24" fmla="*/ 22 w 36"/>
                    <a:gd name="T25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5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4"/>
                      </a:lnTo>
                      <a:lnTo>
                        <a:pt x="23" y="55"/>
                      </a:lnTo>
                      <a:lnTo>
                        <a:pt x="31" y="36"/>
                      </a:lnTo>
                      <a:lnTo>
                        <a:pt x="36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38"/>
                <p:cNvSpPr>
                  <a:spLocks/>
                </p:cNvSpPr>
                <p:nvPr/>
              </p:nvSpPr>
              <p:spPr bwMode="auto">
                <a:xfrm flipH="1">
                  <a:off x="3123" y="3273"/>
                  <a:ext cx="35" cy="22"/>
                </a:xfrm>
                <a:custGeom>
                  <a:avLst/>
                  <a:gdLst>
                    <a:gd name="T0" fmla="*/ 12 w 65"/>
                    <a:gd name="T1" fmla="*/ 23 h 36"/>
                    <a:gd name="T2" fmla="*/ 12 w 65"/>
                    <a:gd name="T3" fmla="*/ 23 h 36"/>
                    <a:gd name="T4" fmla="*/ 19 w 65"/>
                    <a:gd name="T5" fmla="*/ 16 h 36"/>
                    <a:gd name="T6" fmla="*/ 24 w 65"/>
                    <a:gd name="T7" fmla="*/ 13 h 36"/>
                    <a:gd name="T8" fmla="*/ 31 w 65"/>
                    <a:gd name="T9" fmla="*/ 13 h 36"/>
                    <a:gd name="T10" fmla="*/ 36 w 65"/>
                    <a:gd name="T11" fmla="*/ 16 h 36"/>
                    <a:gd name="T12" fmla="*/ 42 w 65"/>
                    <a:gd name="T13" fmla="*/ 20 h 36"/>
                    <a:gd name="T14" fmla="*/ 46 w 65"/>
                    <a:gd name="T15" fmla="*/ 26 h 36"/>
                    <a:gd name="T16" fmla="*/ 48 w 65"/>
                    <a:gd name="T17" fmla="*/ 32 h 36"/>
                    <a:gd name="T18" fmla="*/ 51 w 65"/>
                    <a:gd name="T19" fmla="*/ 36 h 36"/>
                    <a:gd name="T20" fmla="*/ 65 w 65"/>
                    <a:gd name="T21" fmla="*/ 34 h 36"/>
                    <a:gd name="T22" fmla="*/ 62 w 65"/>
                    <a:gd name="T23" fmla="*/ 27 h 36"/>
                    <a:gd name="T24" fmla="*/ 58 w 65"/>
                    <a:gd name="T25" fmla="*/ 19 h 36"/>
                    <a:gd name="T26" fmla="*/ 51 w 65"/>
                    <a:gd name="T27" fmla="*/ 11 h 36"/>
                    <a:gd name="T28" fmla="*/ 43 w 65"/>
                    <a:gd name="T29" fmla="*/ 4 h 36"/>
                    <a:gd name="T30" fmla="*/ 34 w 65"/>
                    <a:gd name="T31" fmla="*/ 0 h 36"/>
                    <a:gd name="T32" fmla="*/ 22 w 65"/>
                    <a:gd name="T33" fmla="*/ 0 h 36"/>
                    <a:gd name="T34" fmla="*/ 12 w 65"/>
                    <a:gd name="T35" fmla="*/ 4 h 36"/>
                    <a:gd name="T36" fmla="*/ 0 w 65"/>
                    <a:gd name="T37" fmla="*/ 13 h 36"/>
                    <a:gd name="T38" fmla="*/ 0 w 65"/>
                    <a:gd name="T39" fmla="*/ 13 h 36"/>
                    <a:gd name="T40" fmla="*/ 12 w 65"/>
                    <a:gd name="T4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6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3"/>
                      </a:lnTo>
                      <a:lnTo>
                        <a:pt x="31" y="13"/>
                      </a:lnTo>
                      <a:lnTo>
                        <a:pt x="36" y="16"/>
                      </a:lnTo>
                      <a:lnTo>
                        <a:pt x="42" y="20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6"/>
                      </a:lnTo>
                      <a:lnTo>
                        <a:pt x="65" y="34"/>
                      </a:lnTo>
                      <a:lnTo>
                        <a:pt x="62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2" y="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39"/>
                <p:cNvSpPr>
                  <a:spLocks/>
                </p:cNvSpPr>
                <p:nvPr/>
              </p:nvSpPr>
              <p:spPr bwMode="auto">
                <a:xfrm flipH="1">
                  <a:off x="3098" y="3288"/>
                  <a:ext cx="42" cy="64"/>
                </a:xfrm>
                <a:custGeom>
                  <a:avLst/>
                  <a:gdLst>
                    <a:gd name="T0" fmla="*/ 25 w 77"/>
                    <a:gd name="T1" fmla="*/ 11 h 107"/>
                    <a:gd name="T2" fmla="*/ 16 w 77"/>
                    <a:gd name="T3" fmla="*/ 24 h 107"/>
                    <a:gd name="T4" fmla="*/ 8 w 77"/>
                    <a:gd name="T5" fmla="*/ 39 h 107"/>
                    <a:gd name="T6" fmla="*/ 2 w 77"/>
                    <a:gd name="T7" fmla="*/ 56 h 107"/>
                    <a:gd name="T8" fmla="*/ 0 w 77"/>
                    <a:gd name="T9" fmla="*/ 76 h 107"/>
                    <a:gd name="T10" fmla="*/ 1 w 77"/>
                    <a:gd name="T11" fmla="*/ 85 h 107"/>
                    <a:gd name="T12" fmla="*/ 5 w 77"/>
                    <a:gd name="T13" fmla="*/ 94 h 107"/>
                    <a:gd name="T14" fmla="*/ 12 w 77"/>
                    <a:gd name="T15" fmla="*/ 101 h 107"/>
                    <a:gd name="T16" fmla="*/ 20 w 77"/>
                    <a:gd name="T17" fmla="*/ 104 h 107"/>
                    <a:gd name="T18" fmla="*/ 29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4 w 77"/>
                    <a:gd name="T27" fmla="*/ 79 h 107"/>
                    <a:gd name="T28" fmla="*/ 72 w 77"/>
                    <a:gd name="T29" fmla="*/ 61 h 107"/>
                    <a:gd name="T30" fmla="*/ 77 w 77"/>
                    <a:gd name="T31" fmla="*/ 44 h 107"/>
                    <a:gd name="T32" fmla="*/ 77 w 77"/>
                    <a:gd name="T33" fmla="*/ 30 h 107"/>
                    <a:gd name="T34" fmla="*/ 74 w 77"/>
                    <a:gd name="T35" fmla="*/ 23 h 107"/>
                    <a:gd name="T36" fmla="*/ 71 w 77"/>
                    <a:gd name="T37" fmla="*/ 16 h 107"/>
                    <a:gd name="T38" fmla="*/ 65 w 77"/>
                    <a:gd name="T39" fmla="*/ 9 h 107"/>
                    <a:gd name="T40" fmla="*/ 58 w 77"/>
                    <a:gd name="T41" fmla="*/ 3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3 h 107"/>
                    <a:gd name="T48" fmla="*/ 25 w 77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1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6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5" y="94"/>
                      </a:lnTo>
                      <a:lnTo>
                        <a:pt x="12" y="101"/>
                      </a:lnTo>
                      <a:lnTo>
                        <a:pt x="20" y="104"/>
                      </a:lnTo>
                      <a:lnTo>
                        <a:pt x="29" y="107"/>
                      </a:lnTo>
                      <a:lnTo>
                        <a:pt x="39" y="107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4" y="79"/>
                      </a:lnTo>
                      <a:lnTo>
                        <a:pt x="72" y="61"/>
                      </a:lnTo>
                      <a:lnTo>
                        <a:pt x="77" y="44"/>
                      </a:lnTo>
                      <a:lnTo>
                        <a:pt x="77" y="30"/>
                      </a:lnTo>
                      <a:lnTo>
                        <a:pt x="74" y="23"/>
                      </a:lnTo>
                      <a:lnTo>
                        <a:pt x="71" y="16"/>
                      </a:lnTo>
                      <a:lnTo>
                        <a:pt x="65" y="9"/>
                      </a:lnTo>
                      <a:lnTo>
                        <a:pt x="58" y="3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3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40"/>
                <p:cNvSpPr>
                  <a:spLocks/>
                </p:cNvSpPr>
                <p:nvPr/>
              </p:nvSpPr>
              <p:spPr bwMode="auto">
                <a:xfrm flipH="1">
                  <a:off x="3123" y="3292"/>
                  <a:ext cx="20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0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0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41"/>
                <p:cNvSpPr>
                  <a:spLocks/>
                </p:cNvSpPr>
                <p:nvPr/>
              </p:nvSpPr>
              <p:spPr bwMode="auto">
                <a:xfrm flipH="1">
                  <a:off x="3109" y="3334"/>
                  <a:ext cx="34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5 w 66"/>
                    <a:gd name="T7" fmla="*/ 24 h 38"/>
                    <a:gd name="T8" fmla="*/ 36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6" y="24"/>
                      </a:lnTo>
                      <a:lnTo>
                        <a:pt x="30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42"/>
                <p:cNvSpPr>
                  <a:spLocks/>
                </p:cNvSpPr>
                <p:nvPr/>
              </p:nvSpPr>
              <p:spPr bwMode="auto">
                <a:xfrm flipH="1">
                  <a:off x="3095" y="3305"/>
                  <a:ext cx="19" cy="45"/>
                </a:xfrm>
                <a:custGeom>
                  <a:avLst/>
                  <a:gdLst>
                    <a:gd name="T0" fmla="*/ 22 w 36"/>
                    <a:gd name="T1" fmla="*/ 1 h 72"/>
                    <a:gd name="T2" fmla="*/ 22 w 36"/>
                    <a:gd name="T3" fmla="*/ 2 h 72"/>
                    <a:gd name="T4" fmla="*/ 22 w 36"/>
                    <a:gd name="T5" fmla="*/ 13 h 72"/>
                    <a:gd name="T6" fmla="*/ 17 w 36"/>
                    <a:gd name="T7" fmla="*/ 29 h 72"/>
                    <a:gd name="T8" fmla="*/ 9 w 36"/>
                    <a:gd name="T9" fmla="*/ 47 h 72"/>
                    <a:gd name="T10" fmla="*/ 0 w 36"/>
                    <a:gd name="T11" fmla="*/ 63 h 72"/>
                    <a:gd name="T12" fmla="*/ 11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1 h 72"/>
                    <a:gd name="T24" fmla="*/ 22 w 36"/>
                    <a:gd name="T25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1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7" y="29"/>
                      </a:lnTo>
                      <a:lnTo>
                        <a:pt x="9" y="47"/>
                      </a:lnTo>
                      <a:lnTo>
                        <a:pt x="0" y="63"/>
                      </a:lnTo>
                      <a:lnTo>
                        <a:pt x="11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43"/>
                <p:cNvSpPr>
                  <a:spLocks/>
                </p:cNvSpPr>
                <p:nvPr/>
              </p:nvSpPr>
              <p:spPr bwMode="auto">
                <a:xfrm flipH="1">
                  <a:off x="3095" y="3283"/>
                  <a:ext cx="34" cy="24"/>
                </a:xfrm>
                <a:custGeom>
                  <a:avLst/>
                  <a:gdLst>
                    <a:gd name="T0" fmla="*/ 12 w 65"/>
                    <a:gd name="T1" fmla="*/ 23 h 37"/>
                    <a:gd name="T2" fmla="*/ 12 w 65"/>
                    <a:gd name="T3" fmla="*/ 23 h 37"/>
                    <a:gd name="T4" fmla="*/ 19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6 w 65"/>
                    <a:gd name="T15" fmla="*/ 26 h 37"/>
                    <a:gd name="T16" fmla="*/ 48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7 h 37"/>
                    <a:gd name="T22" fmla="*/ 62 w 65"/>
                    <a:gd name="T23" fmla="*/ 28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5 h 37"/>
                    <a:gd name="T30" fmla="*/ 33 w 65"/>
                    <a:gd name="T31" fmla="*/ 0 h 37"/>
                    <a:gd name="T32" fmla="*/ 22 w 65"/>
                    <a:gd name="T33" fmla="*/ 0 h 37"/>
                    <a:gd name="T34" fmla="*/ 12 w 65"/>
                    <a:gd name="T35" fmla="*/ 5 h 37"/>
                    <a:gd name="T36" fmla="*/ 0 w 65"/>
                    <a:gd name="T37" fmla="*/ 14 h 37"/>
                    <a:gd name="T38" fmla="*/ 0 w 65"/>
                    <a:gd name="T39" fmla="*/ 14 h 37"/>
                    <a:gd name="T40" fmla="*/ 12 w 65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5" y="37"/>
                      </a:lnTo>
                      <a:lnTo>
                        <a:pt x="62" y="28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 flipH="1">
                  <a:off x="3071" y="3298"/>
                  <a:ext cx="41" cy="64"/>
                </a:xfrm>
                <a:custGeom>
                  <a:avLst/>
                  <a:gdLst>
                    <a:gd name="T0" fmla="*/ 26 w 78"/>
                    <a:gd name="T1" fmla="*/ 11 h 107"/>
                    <a:gd name="T2" fmla="*/ 17 w 78"/>
                    <a:gd name="T3" fmla="*/ 24 h 107"/>
                    <a:gd name="T4" fmla="*/ 9 w 78"/>
                    <a:gd name="T5" fmla="*/ 39 h 107"/>
                    <a:gd name="T6" fmla="*/ 3 w 78"/>
                    <a:gd name="T7" fmla="*/ 56 h 107"/>
                    <a:gd name="T8" fmla="*/ 0 w 78"/>
                    <a:gd name="T9" fmla="*/ 76 h 107"/>
                    <a:gd name="T10" fmla="*/ 2 w 78"/>
                    <a:gd name="T11" fmla="*/ 85 h 107"/>
                    <a:gd name="T12" fmla="*/ 6 w 78"/>
                    <a:gd name="T13" fmla="*/ 94 h 107"/>
                    <a:gd name="T14" fmla="*/ 13 w 78"/>
                    <a:gd name="T15" fmla="*/ 101 h 107"/>
                    <a:gd name="T16" fmla="*/ 21 w 78"/>
                    <a:gd name="T17" fmla="*/ 105 h 107"/>
                    <a:gd name="T18" fmla="*/ 30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3 h 107"/>
                    <a:gd name="T24" fmla="*/ 55 w 78"/>
                    <a:gd name="T25" fmla="*/ 97 h 107"/>
                    <a:gd name="T26" fmla="*/ 65 w 78"/>
                    <a:gd name="T27" fmla="*/ 79 h 107"/>
                    <a:gd name="T28" fmla="*/ 73 w 78"/>
                    <a:gd name="T29" fmla="*/ 61 h 107"/>
                    <a:gd name="T30" fmla="*/ 78 w 78"/>
                    <a:gd name="T31" fmla="*/ 42 h 107"/>
                    <a:gd name="T32" fmla="*/ 78 w 78"/>
                    <a:gd name="T33" fmla="*/ 29 h 107"/>
                    <a:gd name="T34" fmla="*/ 75 w 78"/>
                    <a:gd name="T35" fmla="*/ 23 h 107"/>
                    <a:gd name="T36" fmla="*/ 72 w 78"/>
                    <a:gd name="T37" fmla="*/ 16 h 107"/>
                    <a:gd name="T38" fmla="*/ 66 w 78"/>
                    <a:gd name="T39" fmla="*/ 9 h 107"/>
                    <a:gd name="T40" fmla="*/ 59 w 78"/>
                    <a:gd name="T41" fmla="*/ 3 h 107"/>
                    <a:gd name="T42" fmla="*/ 52 w 78"/>
                    <a:gd name="T43" fmla="*/ 0 h 107"/>
                    <a:gd name="T44" fmla="*/ 43 w 78"/>
                    <a:gd name="T45" fmla="*/ 0 h 107"/>
                    <a:gd name="T46" fmla="*/ 35 w 78"/>
                    <a:gd name="T47" fmla="*/ 3 h 107"/>
                    <a:gd name="T48" fmla="*/ 26 w 78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6" y="11"/>
                      </a:moveTo>
                      <a:lnTo>
                        <a:pt x="17" y="24"/>
                      </a:lnTo>
                      <a:lnTo>
                        <a:pt x="9" y="39"/>
                      </a:lnTo>
                      <a:lnTo>
                        <a:pt x="3" y="56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6" y="94"/>
                      </a:lnTo>
                      <a:lnTo>
                        <a:pt x="13" y="101"/>
                      </a:lnTo>
                      <a:lnTo>
                        <a:pt x="21" y="105"/>
                      </a:lnTo>
                      <a:lnTo>
                        <a:pt x="30" y="107"/>
                      </a:lnTo>
                      <a:lnTo>
                        <a:pt x="40" y="107"/>
                      </a:lnTo>
                      <a:lnTo>
                        <a:pt x="48" y="103"/>
                      </a:lnTo>
                      <a:lnTo>
                        <a:pt x="55" y="97"/>
                      </a:lnTo>
                      <a:lnTo>
                        <a:pt x="65" y="79"/>
                      </a:lnTo>
                      <a:lnTo>
                        <a:pt x="73" y="61"/>
                      </a:lnTo>
                      <a:lnTo>
                        <a:pt x="78" y="42"/>
                      </a:lnTo>
                      <a:lnTo>
                        <a:pt x="78" y="29"/>
                      </a:lnTo>
                      <a:lnTo>
                        <a:pt x="75" y="23"/>
                      </a:lnTo>
                      <a:lnTo>
                        <a:pt x="72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H="1">
                  <a:off x="3095" y="3302"/>
                  <a:ext cx="21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1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46"/>
                <p:cNvSpPr>
                  <a:spLocks/>
                </p:cNvSpPr>
                <p:nvPr/>
              </p:nvSpPr>
              <p:spPr bwMode="auto">
                <a:xfrm flipH="1">
                  <a:off x="3079" y="334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4 w 66"/>
                    <a:gd name="T7" fmla="*/ 24 h 38"/>
                    <a:gd name="T8" fmla="*/ 36 w 66"/>
                    <a:gd name="T9" fmla="*/ 24 h 38"/>
                    <a:gd name="T10" fmla="*/ 29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6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29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6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7"/>
                <p:cNvSpPr>
                  <a:spLocks/>
                </p:cNvSpPr>
                <p:nvPr/>
              </p:nvSpPr>
              <p:spPr bwMode="auto">
                <a:xfrm flipH="1">
                  <a:off x="3066" y="3316"/>
                  <a:ext cx="20" cy="44"/>
                </a:xfrm>
                <a:custGeom>
                  <a:avLst/>
                  <a:gdLst>
                    <a:gd name="T0" fmla="*/ 22 w 35"/>
                    <a:gd name="T1" fmla="*/ 2 h 73"/>
                    <a:gd name="T2" fmla="*/ 22 w 35"/>
                    <a:gd name="T3" fmla="*/ 2 h 73"/>
                    <a:gd name="T4" fmla="*/ 22 w 35"/>
                    <a:gd name="T5" fmla="*/ 14 h 73"/>
                    <a:gd name="T6" fmla="*/ 17 w 35"/>
                    <a:gd name="T7" fmla="*/ 31 h 73"/>
                    <a:gd name="T8" fmla="*/ 9 w 35"/>
                    <a:gd name="T9" fmla="*/ 48 h 73"/>
                    <a:gd name="T10" fmla="*/ 0 w 35"/>
                    <a:gd name="T11" fmla="*/ 64 h 73"/>
                    <a:gd name="T12" fmla="*/ 11 w 35"/>
                    <a:gd name="T13" fmla="*/ 73 h 73"/>
                    <a:gd name="T14" fmla="*/ 23 w 35"/>
                    <a:gd name="T15" fmla="*/ 55 h 73"/>
                    <a:gd name="T16" fmla="*/ 31 w 35"/>
                    <a:gd name="T17" fmla="*/ 35 h 73"/>
                    <a:gd name="T18" fmla="*/ 35 w 35"/>
                    <a:gd name="T19" fmla="*/ 14 h 73"/>
                    <a:gd name="T20" fmla="*/ 35 w 35"/>
                    <a:gd name="T21" fmla="*/ 0 h 73"/>
                    <a:gd name="T22" fmla="*/ 35 w 35"/>
                    <a:gd name="T23" fmla="*/ 0 h 73"/>
                    <a:gd name="T24" fmla="*/ 22 w 35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3"/>
                      </a:lnTo>
                      <a:lnTo>
                        <a:pt x="23" y="55"/>
                      </a:lnTo>
                      <a:lnTo>
                        <a:pt x="31" y="35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 flipH="1">
                  <a:off x="3066" y="3295"/>
                  <a:ext cx="35" cy="21"/>
                </a:xfrm>
                <a:custGeom>
                  <a:avLst/>
                  <a:gdLst>
                    <a:gd name="T0" fmla="*/ 12 w 64"/>
                    <a:gd name="T1" fmla="*/ 23 h 37"/>
                    <a:gd name="T2" fmla="*/ 12 w 64"/>
                    <a:gd name="T3" fmla="*/ 23 h 37"/>
                    <a:gd name="T4" fmla="*/ 18 w 64"/>
                    <a:gd name="T5" fmla="*/ 16 h 37"/>
                    <a:gd name="T6" fmla="*/ 24 w 64"/>
                    <a:gd name="T7" fmla="*/ 14 h 37"/>
                    <a:gd name="T8" fmla="*/ 31 w 64"/>
                    <a:gd name="T9" fmla="*/ 14 h 37"/>
                    <a:gd name="T10" fmla="*/ 36 w 64"/>
                    <a:gd name="T11" fmla="*/ 16 h 37"/>
                    <a:gd name="T12" fmla="*/ 41 w 64"/>
                    <a:gd name="T13" fmla="*/ 21 h 37"/>
                    <a:gd name="T14" fmla="*/ 46 w 64"/>
                    <a:gd name="T15" fmla="*/ 26 h 37"/>
                    <a:gd name="T16" fmla="*/ 48 w 64"/>
                    <a:gd name="T17" fmla="*/ 32 h 37"/>
                    <a:gd name="T18" fmla="*/ 51 w 64"/>
                    <a:gd name="T19" fmla="*/ 37 h 37"/>
                    <a:gd name="T20" fmla="*/ 64 w 64"/>
                    <a:gd name="T21" fmla="*/ 35 h 37"/>
                    <a:gd name="T22" fmla="*/ 62 w 64"/>
                    <a:gd name="T23" fmla="*/ 28 h 37"/>
                    <a:gd name="T24" fmla="*/ 58 w 64"/>
                    <a:gd name="T25" fmla="*/ 20 h 37"/>
                    <a:gd name="T26" fmla="*/ 51 w 64"/>
                    <a:gd name="T27" fmla="*/ 12 h 37"/>
                    <a:gd name="T28" fmla="*/ 43 w 64"/>
                    <a:gd name="T29" fmla="*/ 5 h 37"/>
                    <a:gd name="T30" fmla="*/ 33 w 64"/>
                    <a:gd name="T31" fmla="*/ 0 h 37"/>
                    <a:gd name="T32" fmla="*/ 22 w 64"/>
                    <a:gd name="T33" fmla="*/ 0 h 37"/>
                    <a:gd name="T34" fmla="*/ 12 w 64"/>
                    <a:gd name="T35" fmla="*/ 5 h 37"/>
                    <a:gd name="T36" fmla="*/ 0 w 64"/>
                    <a:gd name="T37" fmla="*/ 14 h 37"/>
                    <a:gd name="T38" fmla="*/ 0 w 64"/>
                    <a:gd name="T39" fmla="*/ 14 h 37"/>
                    <a:gd name="T40" fmla="*/ 12 w 64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1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4" y="35"/>
                      </a:lnTo>
                      <a:lnTo>
                        <a:pt x="62" y="28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 flipH="1">
                  <a:off x="3043" y="3307"/>
                  <a:ext cx="42" cy="63"/>
                </a:xfrm>
                <a:custGeom>
                  <a:avLst/>
                  <a:gdLst>
                    <a:gd name="T0" fmla="*/ 24 w 77"/>
                    <a:gd name="T1" fmla="*/ 10 h 107"/>
                    <a:gd name="T2" fmla="*/ 15 w 77"/>
                    <a:gd name="T3" fmla="*/ 23 h 107"/>
                    <a:gd name="T4" fmla="*/ 8 w 77"/>
                    <a:gd name="T5" fmla="*/ 38 h 107"/>
                    <a:gd name="T6" fmla="*/ 2 w 77"/>
                    <a:gd name="T7" fmla="*/ 55 h 107"/>
                    <a:gd name="T8" fmla="*/ 0 w 77"/>
                    <a:gd name="T9" fmla="*/ 74 h 107"/>
                    <a:gd name="T10" fmla="*/ 1 w 77"/>
                    <a:gd name="T11" fmla="*/ 84 h 107"/>
                    <a:gd name="T12" fmla="*/ 6 w 77"/>
                    <a:gd name="T13" fmla="*/ 93 h 107"/>
                    <a:gd name="T14" fmla="*/ 13 w 77"/>
                    <a:gd name="T15" fmla="*/ 100 h 107"/>
                    <a:gd name="T16" fmla="*/ 21 w 77"/>
                    <a:gd name="T17" fmla="*/ 104 h 107"/>
                    <a:gd name="T18" fmla="*/ 30 w 77"/>
                    <a:gd name="T19" fmla="*/ 107 h 107"/>
                    <a:gd name="T20" fmla="*/ 39 w 77"/>
                    <a:gd name="T21" fmla="*/ 106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5 w 77"/>
                    <a:gd name="T27" fmla="*/ 78 h 107"/>
                    <a:gd name="T28" fmla="*/ 73 w 77"/>
                    <a:gd name="T29" fmla="*/ 60 h 107"/>
                    <a:gd name="T30" fmla="*/ 77 w 77"/>
                    <a:gd name="T31" fmla="*/ 42 h 107"/>
                    <a:gd name="T32" fmla="*/ 77 w 77"/>
                    <a:gd name="T33" fmla="*/ 28 h 107"/>
                    <a:gd name="T34" fmla="*/ 75 w 77"/>
                    <a:gd name="T35" fmla="*/ 23 h 107"/>
                    <a:gd name="T36" fmla="*/ 71 w 77"/>
                    <a:gd name="T37" fmla="*/ 16 h 107"/>
                    <a:gd name="T38" fmla="*/ 66 w 77"/>
                    <a:gd name="T39" fmla="*/ 9 h 107"/>
                    <a:gd name="T40" fmla="*/ 59 w 77"/>
                    <a:gd name="T41" fmla="*/ 3 h 107"/>
                    <a:gd name="T42" fmla="*/ 51 w 77"/>
                    <a:gd name="T43" fmla="*/ 0 h 107"/>
                    <a:gd name="T44" fmla="*/ 43 w 77"/>
                    <a:gd name="T45" fmla="*/ 0 h 107"/>
                    <a:gd name="T46" fmla="*/ 33 w 77"/>
                    <a:gd name="T47" fmla="*/ 2 h 107"/>
                    <a:gd name="T48" fmla="*/ 24 w 77"/>
                    <a:gd name="T49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100"/>
                      </a:lnTo>
                      <a:lnTo>
                        <a:pt x="21" y="104"/>
                      </a:lnTo>
                      <a:lnTo>
                        <a:pt x="30" y="107"/>
                      </a:lnTo>
                      <a:lnTo>
                        <a:pt x="39" y="106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2"/>
                      </a:lnTo>
                      <a:lnTo>
                        <a:pt x="77" y="28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 flipH="1">
                  <a:off x="3069" y="3310"/>
                  <a:ext cx="19" cy="42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1 h 69"/>
                    <a:gd name="T6" fmla="*/ 22 w 37"/>
                    <a:gd name="T7" fmla="*/ 35 h 69"/>
                    <a:gd name="T8" fmla="*/ 29 w 37"/>
                    <a:gd name="T9" fmla="*/ 21 h 69"/>
                    <a:gd name="T10" fmla="*/ 37 w 37"/>
                    <a:gd name="T11" fmla="*/ 10 h 69"/>
                    <a:gd name="T12" fmla="*/ 26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9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9" y="21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51"/>
                <p:cNvSpPr>
                  <a:spLocks/>
                </p:cNvSpPr>
                <p:nvPr/>
              </p:nvSpPr>
              <p:spPr bwMode="auto">
                <a:xfrm flipH="1">
                  <a:off x="3053" y="3352"/>
                  <a:ext cx="35" cy="24"/>
                </a:xfrm>
                <a:custGeom>
                  <a:avLst/>
                  <a:gdLst>
                    <a:gd name="T0" fmla="*/ 55 w 67"/>
                    <a:gd name="T1" fmla="*/ 19 h 40"/>
                    <a:gd name="T2" fmla="*/ 55 w 67"/>
                    <a:gd name="T3" fmla="*/ 18 h 40"/>
                    <a:gd name="T4" fmla="*/ 51 w 67"/>
                    <a:gd name="T5" fmla="*/ 23 h 40"/>
                    <a:gd name="T6" fmla="*/ 45 w 67"/>
                    <a:gd name="T7" fmla="*/ 25 h 40"/>
                    <a:gd name="T8" fmla="*/ 37 w 67"/>
                    <a:gd name="T9" fmla="*/ 26 h 40"/>
                    <a:gd name="T10" fmla="*/ 30 w 67"/>
                    <a:gd name="T11" fmla="*/ 23 h 40"/>
                    <a:gd name="T12" fmla="*/ 24 w 67"/>
                    <a:gd name="T13" fmla="*/ 20 h 40"/>
                    <a:gd name="T14" fmla="*/ 19 w 67"/>
                    <a:gd name="T15" fmla="*/ 14 h 40"/>
                    <a:gd name="T16" fmla="*/ 15 w 67"/>
                    <a:gd name="T17" fmla="*/ 7 h 40"/>
                    <a:gd name="T18" fmla="*/ 14 w 67"/>
                    <a:gd name="T19" fmla="*/ 0 h 40"/>
                    <a:gd name="T20" fmla="*/ 0 w 67"/>
                    <a:gd name="T21" fmla="*/ 0 h 40"/>
                    <a:gd name="T22" fmla="*/ 1 w 67"/>
                    <a:gd name="T23" fmla="*/ 12 h 40"/>
                    <a:gd name="T24" fmla="*/ 7 w 67"/>
                    <a:gd name="T25" fmla="*/ 23 h 40"/>
                    <a:gd name="T26" fmla="*/ 15 w 67"/>
                    <a:gd name="T27" fmla="*/ 32 h 40"/>
                    <a:gd name="T28" fmla="*/ 26 w 67"/>
                    <a:gd name="T29" fmla="*/ 37 h 40"/>
                    <a:gd name="T30" fmla="*/ 37 w 67"/>
                    <a:gd name="T31" fmla="*/ 40 h 40"/>
                    <a:gd name="T32" fmla="*/ 47 w 67"/>
                    <a:gd name="T33" fmla="*/ 38 h 40"/>
                    <a:gd name="T34" fmla="*/ 58 w 67"/>
                    <a:gd name="T35" fmla="*/ 35 h 40"/>
                    <a:gd name="T36" fmla="*/ 67 w 67"/>
                    <a:gd name="T37" fmla="*/ 27 h 40"/>
                    <a:gd name="T38" fmla="*/ 67 w 67"/>
                    <a:gd name="T39" fmla="*/ 26 h 40"/>
                    <a:gd name="T40" fmla="*/ 55 w 67"/>
                    <a:gd name="T41" fmla="*/ 1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40">
                      <a:moveTo>
                        <a:pt x="55" y="19"/>
                      </a:moveTo>
                      <a:lnTo>
                        <a:pt x="55" y="18"/>
                      </a:lnTo>
                      <a:lnTo>
                        <a:pt x="51" y="23"/>
                      </a:lnTo>
                      <a:lnTo>
                        <a:pt x="45" y="25"/>
                      </a:lnTo>
                      <a:lnTo>
                        <a:pt x="37" y="26"/>
                      </a:lnTo>
                      <a:lnTo>
                        <a:pt x="30" y="23"/>
                      </a:lnTo>
                      <a:lnTo>
                        <a:pt x="24" y="20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37" y="40"/>
                      </a:lnTo>
                      <a:lnTo>
                        <a:pt x="47" y="38"/>
                      </a:lnTo>
                      <a:lnTo>
                        <a:pt x="58" y="35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52"/>
                <p:cNvSpPr>
                  <a:spLocks/>
                </p:cNvSpPr>
                <p:nvPr/>
              </p:nvSpPr>
              <p:spPr bwMode="auto">
                <a:xfrm flipH="1">
                  <a:off x="3040" y="3324"/>
                  <a:ext cx="19" cy="43"/>
                </a:xfrm>
                <a:custGeom>
                  <a:avLst/>
                  <a:gdLst>
                    <a:gd name="T0" fmla="*/ 22 w 36"/>
                    <a:gd name="T1" fmla="*/ 3 h 73"/>
                    <a:gd name="T2" fmla="*/ 22 w 36"/>
                    <a:gd name="T3" fmla="*/ 3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6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1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3"/>
                      </a:moveTo>
                      <a:lnTo>
                        <a:pt x="22" y="3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6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1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53"/>
                <p:cNvSpPr>
                  <a:spLocks/>
                </p:cNvSpPr>
                <p:nvPr/>
              </p:nvSpPr>
              <p:spPr bwMode="auto">
                <a:xfrm flipH="1">
                  <a:off x="3040" y="3302"/>
                  <a:ext cx="35" cy="23"/>
                </a:xfrm>
                <a:custGeom>
                  <a:avLst/>
                  <a:gdLst>
                    <a:gd name="T0" fmla="*/ 11 w 65"/>
                    <a:gd name="T1" fmla="*/ 22 h 37"/>
                    <a:gd name="T2" fmla="*/ 11 w 65"/>
                    <a:gd name="T3" fmla="*/ 22 h 37"/>
                    <a:gd name="T4" fmla="*/ 18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7 w 65"/>
                    <a:gd name="T15" fmla="*/ 26 h 37"/>
                    <a:gd name="T16" fmla="*/ 49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4 h 37"/>
                    <a:gd name="T22" fmla="*/ 63 w 65"/>
                    <a:gd name="T23" fmla="*/ 27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4 h 37"/>
                    <a:gd name="T30" fmla="*/ 33 w 65"/>
                    <a:gd name="T31" fmla="*/ 0 h 37"/>
                    <a:gd name="T32" fmla="*/ 24 w 65"/>
                    <a:gd name="T33" fmla="*/ 0 h 37"/>
                    <a:gd name="T34" fmla="*/ 11 w 65"/>
                    <a:gd name="T35" fmla="*/ 2 h 37"/>
                    <a:gd name="T36" fmla="*/ 0 w 65"/>
                    <a:gd name="T37" fmla="*/ 12 h 37"/>
                    <a:gd name="T38" fmla="*/ 0 w 65"/>
                    <a:gd name="T39" fmla="*/ 12 h 37"/>
                    <a:gd name="T40" fmla="*/ 11 w 65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7" y="26"/>
                      </a:lnTo>
                      <a:lnTo>
                        <a:pt x="49" y="32"/>
                      </a:lnTo>
                      <a:lnTo>
                        <a:pt x="51" y="37"/>
                      </a:lnTo>
                      <a:lnTo>
                        <a:pt x="65" y="34"/>
                      </a:lnTo>
                      <a:lnTo>
                        <a:pt x="63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54"/>
                <p:cNvSpPr>
                  <a:spLocks/>
                </p:cNvSpPr>
                <p:nvPr/>
              </p:nvSpPr>
              <p:spPr bwMode="auto">
                <a:xfrm flipH="1">
                  <a:off x="3011" y="3313"/>
                  <a:ext cx="41" cy="64"/>
                </a:xfrm>
                <a:custGeom>
                  <a:avLst/>
                  <a:gdLst>
                    <a:gd name="T0" fmla="*/ 24 w 77"/>
                    <a:gd name="T1" fmla="*/ 10 h 106"/>
                    <a:gd name="T2" fmla="*/ 15 w 77"/>
                    <a:gd name="T3" fmla="*/ 23 h 106"/>
                    <a:gd name="T4" fmla="*/ 8 w 77"/>
                    <a:gd name="T5" fmla="*/ 38 h 106"/>
                    <a:gd name="T6" fmla="*/ 2 w 77"/>
                    <a:gd name="T7" fmla="*/ 55 h 106"/>
                    <a:gd name="T8" fmla="*/ 0 w 77"/>
                    <a:gd name="T9" fmla="*/ 75 h 106"/>
                    <a:gd name="T10" fmla="*/ 1 w 77"/>
                    <a:gd name="T11" fmla="*/ 84 h 106"/>
                    <a:gd name="T12" fmla="*/ 6 w 77"/>
                    <a:gd name="T13" fmla="*/ 93 h 106"/>
                    <a:gd name="T14" fmla="*/ 13 w 77"/>
                    <a:gd name="T15" fmla="*/ 99 h 106"/>
                    <a:gd name="T16" fmla="*/ 21 w 77"/>
                    <a:gd name="T17" fmla="*/ 104 h 106"/>
                    <a:gd name="T18" fmla="*/ 30 w 77"/>
                    <a:gd name="T19" fmla="*/ 106 h 106"/>
                    <a:gd name="T20" fmla="*/ 39 w 77"/>
                    <a:gd name="T21" fmla="*/ 106 h 106"/>
                    <a:gd name="T22" fmla="*/ 47 w 77"/>
                    <a:gd name="T23" fmla="*/ 102 h 106"/>
                    <a:gd name="T24" fmla="*/ 54 w 77"/>
                    <a:gd name="T25" fmla="*/ 97 h 106"/>
                    <a:gd name="T26" fmla="*/ 65 w 77"/>
                    <a:gd name="T27" fmla="*/ 78 h 106"/>
                    <a:gd name="T28" fmla="*/ 73 w 77"/>
                    <a:gd name="T29" fmla="*/ 60 h 106"/>
                    <a:gd name="T30" fmla="*/ 77 w 77"/>
                    <a:gd name="T31" fmla="*/ 43 h 106"/>
                    <a:gd name="T32" fmla="*/ 77 w 77"/>
                    <a:gd name="T33" fmla="*/ 29 h 106"/>
                    <a:gd name="T34" fmla="*/ 75 w 77"/>
                    <a:gd name="T35" fmla="*/ 23 h 106"/>
                    <a:gd name="T36" fmla="*/ 71 w 77"/>
                    <a:gd name="T37" fmla="*/ 16 h 106"/>
                    <a:gd name="T38" fmla="*/ 66 w 77"/>
                    <a:gd name="T39" fmla="*/ 9 h 106"/>
                    <a:gd name="T40" fmla="*/ 59 w 77"/>
                    <a:gd name="T41" fmla="*/ 4 h 106"/>
                    <a:gd name="T42" fmla="*/ 51 w 77"/>
                    <a:gd name="T43" fmla="*/ 0 h 106"/>
                    <a:gd name="T44" fmla="*/ 43 w 77"/>
                    <a:gd name="T45" fmla="*/ 0 h 106"/>
                    <a:gd name="T46" fmla="*/ 33 w 77"/>
                    <a:gd name="T47" fmla="*/ 2 h 106"/>
                    <a:gd name="T48" fmla="*/ 24 w 77"/>
                    <a:gd name="T49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6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5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99"/>
                      </a:lnTo>
                      <a:lnTo>
                        <a:pt x="21" y="104"/>
                      </a:lnTo>
                      <a:lnTo>
                        <a:pt x="30" y="106"/>
                      </a:lnTo>
                      <a:lnTo>
                        <a:pt x="39" y="106"/>
                      </a:lnTo>
                      <a:lnTo>
                        <a:pt x="47" y="102"/>
                      </a:lnTo>
                      <a:lnTo>
                        <a:pt x="54" y="97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55"/>
                <p:cNvSpPr>
                  <a:spLocks/>
                </p:cNvSpPr>
                <p:nvPr/>
              </p:nvSpPr>
              <p:spPr bwMode="auto">
                <a:xfrm flipH="1">
                  <a:off x="3037" y="3316"/>
                  <a:ext cx="19" cy="41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0 h 69"/>
                    <a:gd name="T6" fmla="*/ 22 w 37"/>
                    <a:gd name="T7" fmla="*/ 34 h 69"/>
                    <a:gd name="T8" fmla="*/ 29 w 37"/>
                    <a:gd name="T9" fmla="*/ 21 h 69"/>
                    <a:gd name="T10" fmla="*/ 37 w 37"/>
                    <a:gd name="T11" fmla="*/ 9 h 69"/>
                    <a:gd name="T12" fmla="*/ 25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8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0"/>
                      </a:lnTo>
                      <a:lnTo>
                        <a:pt x="22" y="34"/>
                      </a:lnTo>
                      <a:lnTo>
                        <a:pt x="29" y="21"/>
                      </a:lnTo>
                      <a:lnTo>
                        <a:pt x="37" y="9"/>
                      </a:lnTo>
                      <a:lnTo>
                        <a:pt x="25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56"/>
                <p:cNvSpPr>
                  <a:spLocks/>
                </p:cNvSpPr>
                <p:nvPr/>
              </p:nvSpPr>
              <p:spPr bwMode="auto">
                <a:xfrm flipH="1">
                  <a:off x="3021" y="3357"/>
                  <a:ext cx="35" cy="23"/>
                </a:xfrm>
                <a:custGeom>
                  <a:avLst/>
                  <a:gdLst>
                    <a:gd name="T0" fmla="*/ 55 w 67"/>
                    <a:gd name="T1" fmla="*/ 18 h 38"/>
                    <a:gd name="T2" fmla="*/ 55 w 67"/>
                    <a:gd name="T3" fmla="*/ 17 h 38"/>
                    <a:gd name="T4" fmla="*/ 51 w 67"/>
                    <a:gd name="T5" fmla="*/ 22 h 38"/>
                    <a:gd name="T6" fmla="*/ 45 w 67"/>
                    <a:gd name="T7" fmla="*/ 24 h 38"/>
                    <a:gd name="T8" fmla="*/ 37 w 67"/>
                    <a:gd name="T9" fmla="*/ 24 h 38"/>
                    <a:gd name="T10" fmla="*/ 30 w 67"/>
                    <a:gd name="T11" fmla="*/ 22 h 38"/>
                    <a:gd name="T12" fmla="*/ 23 w 67"/>
                    <a:gd name="T13" fmla="*/ 18 h 38"/>
                    <a:gd name="T14" fmla="*/ 19 w 67"/>
                    <a:gd name="T15" fmla="*/ 14 h 38"/>
                    <a:gd name="T16" fmla="*/ 15 w 67"/>
                    <a:gd name="T17" fmla="*/ 7 h 38"/>
                    <a:gd name="T18" fmla="*/ 14 w 67"/>
                    <a:gd name="T19" fmla="*/ 0 h 38"/>
                    <a:gd name="T20" fmla="*/ 0 w 67"/>
                    <a:gd name="T21" fmla="*/ 0 h 38"/>
                    <a:gd name="T22" fmla="*/ 1 w 67"/>
                    <a:gd name="T23" fmla="*/ 11 h 38"/>
                    <a:gd name="T24" fmla="*/ 7 w 67"/>
                    <a:gd name="T25" fmla="*/ 23 h 38"/>
                    <a:gd name="T26" fmla="*/ 16 w 67"/>
                    <a:gd name="T27" fmla="*/ 30 h 38"/>
                    <a:gd name="T28" fmla="*/ 25 w 67"/>
                    <a:gd name="T29" fmla="*/ 35 h 38"/>
                    <a:gd name="T30" fmla="*/ 37 w 67"/>
                    <a:gd name="T31" fmla="*/ 38 h 38"/>
                    <a:gd name="T32" fmla="*/ 47 w 67"/>
                    <a:gd name="T33" fmla="*/ 38 h 38"/>
                    <a:gd name="T34" fmla="*/ 58 w 67"/>
                    <a:gd name="T35" fmla="*/ 33 h 38"/>
                    <a:gd name="T36" fmla="*/ 67 w 67"/>
                    <a:gd name="T37" fmla="*/ 26 h 38"/>
                    <a:gd name="T38" fmla="*/ 67 w 67"/>
                    <a:gd name="T39" fmla="*/ 25 h 38"/>
                    <a:gd name="T40" fmla="*/ 55 w 67"/>
                    <a:gd name="T41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38">
                      <a:moveTo>
                        <a:pt x="55" y="18"/>
                      </a:move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0"/>
                      </a:lnTo>
                      <a:lnTo>
                        <a:pt x="25" y="35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8" y="33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5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57"/>
                <p:cNvSpPr>
                  <a:spLocks/>
                </p:cNvSpPr>
                <p:nvPr/>
              </p:nvSpPr>
              <p:spPr bwMode="auto">
                <a:xfrm flipH="1">
                  <a:off x="3006" y="3329"/>
                  <a:ext cx="20" cy="44"/>
                </a:xfrm>
                <a:custGeom>
                  <a:avLst/>
                  <a:gdLst>
                    <a:gd name="T0" fmla="*/ 22 w 36"/>
                    <a:gd name="T1" fmla="*/ 2 h 72"/>
                    <a:gd name="T2" fmla="*/ 22 w 36"/>
                    <a:gd name="T3" fmla="*/ 2 h 72"/>
                    <a:gd name="T4" fmla="*/ 22 w 36"/>
                    <a:gd name="T5" fmla="*/ 13 h 72"/>
                    <a:gd name="T6" fmla="*/ 18 w 36"/>
                    <a:gd name="T7" fmla="*/ 30 h 72"/>
                    <a:gd name="T8" fmla="*/ 10 w 36"/>
                    <a:gd name="T9" fmla="*/ 47 h 72"/>
                    <a:gd name="T10" fmla="*/ 0 w 36"/>
                    <a:gd name="T11" fmla="*/ 65 h 72"/>
                    <a:gd name="T12" fmla="*/ 12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0 h 72"/>
                    <a:gd name="T24" fmla="*/ 22 w 36"/>
                    <a:gd name="T2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5"/>
                      </a:lnTo>
                      <a:lnTo>
                        <a:pt x="12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58"/>
                <p:cNvSpPr>
                  <a:spLocks/>
                </p:cNvSpPr>
                <p:nvPr/>
              </p:nvSpPr>
              <p:spPr bwMode="auto">
                <a:xfrm flipH="1">
                  <a:off x="3006" y="3309"/>
                  <a:ext cx="35" cy="22"/>
                </a:xfrm>
                <a:custGeom>
                  <a:avLst/>
                  <a:gdLst>
                    <a:gd name="T0" fmla="*/ 12 w 66"/>
                    <a:gd name="T1" fmla="*/ 22 h 37"/>
                    <a:gd name="T2" fmla="*/ 12 w 66"/>
                    <a:gd name="T3" fmla="*/ 22 h 37"/>
                    <a:gd name="T4" fmla="*/ 19 w 66"/>
                    <a:gd name="T5" fmla="*/ 16 h 37"/>
                    <a:gd name="T6" fmla="*/ 25 w 66"/>
                    <a:gd name="T7" fmla="*/ 14 h 37"/>
                    <a:gd name="T8" fmla="*/ 32 w 66"/>
                    <a:gd name="T9" fmla="*/ 14 h 37"/>
                    <a:gd name="T10" fmla="*/ 37 w 66"/>
                    <a:gd name="T11" fmla="*/ 16 h 37"/>
                    <a:gd name="T12" fmla="*/ 43 w 66"/>
                    <a:gd name="T13" fmla="*/ 21 h 37"/>
                    <a:gd name="T14" fmla="*/ 48 w 66"/>
                    <a:gd name="T15" fmla="*/ 27 h 37"/>
                    <a:gd name="T16" fmla="*/ 50 w 66"/>
                    <a:gd name="T17" fmla="*/ 32 h 37"/>
                    <a:gd name="T18" fmla="*/ 52 w 66"/>
                    <a:gd name="T19" fmla="*/ 37 h 37"/>
                    <a:gd name="T20" fmla="*/ 66 w 66"/>
                    <a:gd name="T21" fmla="*/ 35 h 37"/>
                    <a:gd name="T22" fmla="*/ 64 w 66"/>
                    <a:gd name="T23" fmla="*/ 28 h 37"/>
                    <a:gd name="T24" fmla="*/ 59 w 66"/>
                    <a:gd name="T25" fmla="*/ 20 h 37"/>
                    <a:gd name="T26" fmla="*/ 52 w 66"/>
                    <a:gd name="T27" fmla="*/ 12 h 37"/>
                    <a:gd name="T28" fmla="*/ 44 w 66"/>
                    <a:gd name="T29" fmla="*/ 5 h 37"/>
                    <a:gd name="T30" fmla="*/ 34 w 66"/>
                    <a:gd name="T31" fmla="*/ 0 h 37"/>
                    <a:gd name="T32" fmla="*/ 25 w 66"/>
                    <a:gd name="T33" fmla="*/ 0 h 37"/>
                    <a:gd name="T34" fmla="*/ 12 w 66"/>
                    <a:gd name="T35" fmla="*/ 2 h 37"/>
                    <a:gd name="T36" fmla="*/ 0 w 66"/>
                    <a:gd name="T37" fmla="*/ 13 h 37"/>
                    <a:gd name="T38" fmla="*/ 0 w 66"/>
                    <a:gd name="T39" fmla="*/ 13 h 37"/>
                    <a:gd name="T40" fmla="*/ 12 w 66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7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32" y="14"/>
                      </a:lnTo>
                      <a:lnTo>
                        <a:pt x="37" y="16"/>
                      </a:lnTo>
                      <a:lnTo>
                        <a:pt x="43" y="21"/>
                      </a:lnTo>
                      <a:lnTo>
                        <a:pt x="48" y="27"/>
                      </a:lnTo>
                      <a:lnTo>
                        <a:pt x="50" y="32"/>
                      </a:lnTo>
                      <a:lnTo>
                        <a:pt x="52" y="37"/>
                      </a:lnTo>
                      <a:lnTo>
                        <a:pt x="66" y="35"/>
                      </a:lnTo>
                      <a:lnTo>
                        <a:pt x="64" y="28"/>
                      </a:lnTo>
                      <a:lnTo>
                        <a:pt x="59" y="20"/>
                      </a:lnTo>
                      <a:lnTo>
                        <a:pt x="52" y="12"/>
                      </a:lnTo>
                      <a:lnTo>
                        <a:pt x="44" y="5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59"/>
                <p:cNvSpPr>
                  <a:spLocks/>
                </p:cNvSpPr>
                <p:nvPr/>
              </p:nvSpPr>
              <p:spPr bwMode="auto">
                <a:xfrm flipH="1">
                  <a:off x="3309" y="3286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43" name="Picture 4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12" y="244872"/>
              <a:ext cx="2446987" cy="226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2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2423" y="843678"/>
            <a:ext cx="99642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60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CÔ NHIỀU SỨC KHỎE!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CHÁU CHĂM NGOAN, HỌC GIỎI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839" y="1254445"/>
            <a:ext cx="5649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Ổn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gây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hứng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2723314" y="61517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y Thơm Tay Ngoan Be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4240" y="3601329"/>
            <a:ext cx="2157046" cy="1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414358"/>
            <a:ext cx="3751018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hình ảnh ve cac giac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3531057"/>
            <a:ext cx="3814106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ôi chân bé luôn là những hình ảnh đặc biệt và đáng nhớ trong cuộc đời của mỗi bậc cha m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3556464"/>
            <a:ext cx="3751018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3552411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414358"/>
            <a:ext cx="3814106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HÌNH ẢNH ĐÔI BÀN TAY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414358"/>
            <a:ext cx="3969264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80" cy="49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7073" y="5685899"/>
            <a:ext cx="300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nhìn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473" y="5676373"/>
            <a:ext cx="3017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Đôi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9687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79" cy="50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25757" y="5688380"/>
            <a:ext cx="148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Mũi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8315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98053" y="5685899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ngửi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thở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4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0" y="421134"/>
            <a:ext cx="6964907" cy="50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46351" y="5574907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Miệng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7499" y="5707060"/>
            <a:ext cx="5700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ăn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nói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cười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 animBg="1"/>
      <p:bldP spid="11" grpId="1" animBg="1"/>
      <p:bldP spid="11" grpId="2" animBg="1"/>
      <p:bldP spid="19" grpId="0"/>
      <p:bldP spid="19" grpId="1"/>
      <p:bldP spid="22" grpId="0" animBg="1"/>
      <p:bldP spid="22" grpId="1" animBg="1"/>
      <p:bldP spid="22" grpId="2" animBg="1"/>
      <p:bldP spid="22" grpId="3" animBg="1"/>
      <p:bldP spid="23" grpId="0"/>
      <p:bldP spid="23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" y="1542433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344310"/>
            <a:ext cx="3753134" cy="19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5" y="3657602"/>
            <a:ext cx="3903259" cy="2273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784920">
            <a:off x="4956743" y="2475553"/>
            <a:ext cx="1900457" cy="510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99049">
            <a:off x="4936422" y="3626608"/>
            <a:ext cx="1941097" cy="58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4451" y="224512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Răng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327" y="582311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0"/>
            <a:ext cx="12153989" cy="6858000"/>
            <a:chOff x="38011" y="0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0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1381" y="3432222"/>
              <a:ext cx="4903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Cô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diễn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cảm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tranh bài thơ cái lư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127204"/>
            <a:ext cx="5292188" cy="32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tranh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6" y="3566367"/>
            <a:ext cx="5343704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ết quả hình ảnh cho tranh bài thơ cái lư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3452884"/>
            <a:ext cx="5292188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8" y="127204"/>
            <a:ext cx="4012442" cy="33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112404"/>
            <a:ext cx="12153989" cy="6858000"/>
            <a:chOff x="38011" y="3222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3222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27229" y="3432222"/>
              <a:ext cx="6471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Trích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dẫn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Đàm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thoại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55" y="1505242"/>
            <a:ext cx="5422248" cy="4781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9" y="5984787"/>
            <a:ext cx="10072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Lưỡi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ùng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ếm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" y="163361"/>
            <a:ext cx="2678195" cy="2183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" y="3123028"/>
            <a:ext cx="2866901" cy="208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02" y="16336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8" y="70756"/>
            <a:ext cx="2466975" cy="162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63" y="2255804"/>
            <a:ext cx="218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Khế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chua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63" y="5085726"/>
            <a:ext cx="2547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Kẹo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ngọt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0652" y="1949907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Thuốc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đắng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4692" y="561040"/>
            <a:ext cx="165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Ớt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(cay)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800" y="2600354"/>
            <a:ext cx="2245292" cy="2928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19105" y="5485640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Mắm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mặn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4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178</Words>
  <Application>Microsoft Office PowerPoint</Application>
  <PresentationFormat>Custom</PresentationFormat>
  <Paragraphs>35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Techsi.vn</cp:lastModifiedBy>
  <cp:revision>73</cp:revision>
  <dcterms:created xsi:type="dcterms:W3CDTF">2017-10-12T13:47:24Z</dcterms:created>
  <dcterms:modified xsi:type="dcterms:W3CDTF">2022-10-03T09:44:54Z</dcterms:modified>
</cp:coreProperties>
</file>